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ry.github.io/wrap_up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services.github.com/customized-training" TargetMode="External"/><Relationship Id="rId6" Type="http://schemas.openxmlformats.org/officeDocument/2006/relationships/hyperlink" Target="http://gitimmersion.com/" TargetMode="External"/><Relationship Id="rId7" Type="http://schemas.openxmlformats.org/officeDocument/2006/relationships/hyperlink" Target="http://rogerdudler.github.io/git-gui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Vo9KPk-gqK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git/git/commits/master?after=20fed7cad40ed0b96232feb828129e3a2ee9860d+48804" TargetMode="External"/><Relationship Id="rId4" Type="http://schemas.openxmlformats.org/officeDocument/2006/relationships/hyperlink" Target="https://www.linuxfoundation.org/blog/10-years-of-git-an-interview-with-git-creator-linus-torvald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freecodecamp.org/linux-is-25-yay-lets-celebrate-with-25-rad-facts-about-linux-c8d8ac30076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he_Cathedral_and_the_Bazaar" TargetMode="External"/><Relationship Id="rId4" Type="http://schemas.openxmlformats.org/officeDocument/2006/relationships/hyperlink" Target="http://www.catb.org/~esr/writings/cathedral-bazaar/cathedral-bazaar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git training resources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https://try.github.io/wrap_up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https://services.github.com/customized-training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http://gitimmersion.com/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http://rogerdudler.github.io/git-guide/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Linus Torvalds talks about Linux and Git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Youtube TED talk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https://www.youtube.com/watch?v=Vo9KPk-gqKk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 minute talk where Linus Torvalds talks about his work, open source, Linux, git, and what makes him good at what he does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Linux numbers and facts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Core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Roughly 1,000 </a:t>
            </a:r>
            <a:r>
              <a:rPr lang="en"/>
              <a:t>contributors</a:t>
            </a:r>
            <a:r>
              <a:rPr lang="en"/>
              <a:t> to each release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design tried initially to mimic 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much more of a design from scratch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Linux has a single </a:t>
            </a:r>
            <a:r>
              <a:rPr lang="en"/>
              <a:t>kernel</a:t>
            </a:r>
            <a:r>
              <a:rPr lang="en"/>
              <a:t> that runs on a multitude of processors -- from mobile devices to </a:t>
            </a:r>
            <a:r>
              <a:rPr lang="en"/>
              <a:t>supercomputers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Mirror of Git project on Github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mirror of Git project, can’t update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Cool from a historical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first commit (git doing a repository of it’s own development)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https://github.com/git/git/commits/master?after=20fed7cad40ed0b96232feb828129e3a2ee9860d+48804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April 7,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years of Git interview with Torvalds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https://www.linuxfoundation.org/blog/10-years-of-git-an-interview-with-git-creator-linus-torvalds/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irony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Linus Torvalds was trying to optimize Linux as a desktop operating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with the huge number and variety of distributions, it’s never quite taken off in the desktop market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other than the gaming platform market and desktops, linux dominates on most other computer platforms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Marketshare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660500"/>
            <a:ext cx="8839202" cy="34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GitCommands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152400"/>
            <a:ext cx="25231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irectories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25" y="152400"/>
            <a:ext cx="6575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Objects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75" y="152400"/>
            <a:ext cx="67568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AG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 facts about Linux on it’s 25th birthday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https://medium.freecodecamp.org/linux-is-25-yay-lets-celebrate-with-25-rad-facts-about-linux-c8d8ac30076d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pull request?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Request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279525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WithinAndroidStudio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ControlWindow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Cathedral and the Bazaar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Differentiated Open Source from Free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Inspired Netscape to create Mozilla project, which eventually lead to Firefox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https://en.wikipedia.org/wiki/The_Cathedral_and_the_Bazaar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http://www.catb.org/~esr/writings/cathedral-bazaar/cathedral-bazaar/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Enough eyeballs tame complexity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original intention for this presentation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 app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big of a topic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learning about Git, which I had never heard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in with my interest about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Much narrower topic, and still ties into Android 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Took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multitude of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a multitude of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4" y="2025400"/>
            <a:ext cx="84688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