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Vo9KPk-gqK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-scm.com/" TargetMode="External"/><Relationship Id="rId4" Type="http://schemas.openxmlformats.org/officeDocument/2006/relationships/hyperlink" Target="https://try.github.io/levels/1/challenges/5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try.github.io/wrap_up" TargetMode="External"/><Relationship Id="rId4" Type="http://schemas.openxmlformats.org/officeDocument/2006/relationships/hyperlink" Target="https://help.github.com/" TargetMode="External"/><Relationship Id="rId5" Type="http://schemas.openxmlformats.org/officeDocument/2006/relationships/hyperlink" Target="https://services.github.com/customized-training" TargetMode="External"/><Relationship Id="rId6" Type="http://schemas.openxmlformats.org/officeDocument/2006/relationships/hyperlink" Target="http://gitimmersion.com/" TargetMode="External"/><Relationship Id="rId7" Type="http://schemas.openxmlformats.org/officeDocument/2006/relationships/hyperlink" Target="http://rogerdudler.github.io/git-gui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Git, Android Studio, and Beyond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049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and open source tool integrates with an open source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Linus Torvalds talks about Linux and Git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Youtube TED talk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https://www.youtube.com/watch?v=Vo9KPk-gqKk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20 minute talk where Linus Torvalds talks about his work, open source, Linux, git, and what makes him good at what he does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Some Linux numbers and facts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50 Core developers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Roughly 1,000 </a:t>
            </a:r>
            <a:r>
              <a:rPr lang="en"/>
              <a:t>contributors</a:t>
            </a:r>
            <a:r>
              <a:rPr lang="en"/>
              <a:t> to each release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Linux design tried initially to mimic Unix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much more of a design from scratch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Linux has a single </a:t>
            </a:r>
            <a:r>
              <a:rPr lang="en"/>
              <a:t>kernel</a:t>
            </a:r>
            <a:r>
              <a:rPr lang="en"/>
              <a:t> that runs on a multitude of processors -- from mobile devices to </a:t>
            </a:r>
            <a:r>
              <a:rPr lang="en"/>
              <a:t>supercomputers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SMarketshare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50" y="660500"/>
            <a:ext cx="8839201" cy="344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niesUsingGit.png"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2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Help.png"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850" y="152400"/>
            <a:ext cx="49284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stGitCommands.png"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675" y="152400"/>
            <a:ext cx="252310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Git concepts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Repository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Branch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Pull request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Merge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ditCommitMessage.png"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082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AndMoreOnGithub.png"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49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History of Open Source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Linux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Cathedral and The Bazaar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spread of open source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Android sits on Linux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pull request?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PullRequest.png"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50" y="1279525"/>
            <a:ext cx="4572000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Where did Linux come from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Unix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Linus Torvalds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Open Source development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Spread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Something else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need for Git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Former VCS Bitkeeper, proprietary system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Need for a new VCS with better performance and right functionality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Developed in 2005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 possible origins of the name Git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About a month to really get up and running and performing the way intended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Releases.png"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500" y="152400"/>
            <a:ext cx="460216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Basic Git commands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git add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commit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push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pull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git log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git status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Git web site and demo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Home for git --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Tutorial to try git and learn basics --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https://try.github.io/levels/1/challenges/5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GitDemo.png" id="91" name="Shape 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83" y="2025400"/>
            <a:ext cx="846883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itDemo.png"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669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More git training resources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https://try.github.io/wrap_up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https://help.github.com/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https://services.github.com/customized-training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http://gitimmersion.com/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7"/>
              </a:rPr>
              <a:t>http://rogerdudler.github.io/git-guide/</a:t>
            </a:r>
          </a:p>
          <a:p>
            <a:pPr indent="-228600" lvl="0" marL="457200">
              <a:spcBef>
                <a:spcPts val="0"/>
              </a:spcBef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