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try.github.io/levels/1/challenges/1" TargetMode="External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ry.github.io/wrap_up" TargetMode="External"/><Relationship Id="rId4" Type="http://schemas.openxmlformats.org/officeDocument/2006/relationships/hyperlink" Target="https://help.github.com/" TargetMode="External"/><Relationship Id="rId5" Type="http://schemas.openxmlformats.org/officeDocument/2006/relationships/hyperlink" Target="https://services.github.com/customized-training" TargetMode="External"/><Relationship Id="rId6" Type="http://schemas.openxmlformats.org/officeDocument/2006/relationships/hyperlink" Target="http://gitimmersion.com/" TargetMode="External"/><Relationship Id="rId7" Type="http://schemas.openxmlformats.org/officeDocument/2006/relationships/hyperlink" Target="http://rogerdudler.github.io/git-guid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Vo9KPk-gqK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git/git/commits/master?after=20fed7cad40ed0b96232feb828129e3a2ee9860d+48804" TargetMode="External"/><Relationship Id="rId4" Type="http://schemas.openxmlformats.org/officeDocument/2006/relationships/hyperlink" Target="https://www.linuxfoundation.org/blog/10-years-of-git-an-interview-with-git-creator-linus-torvald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edium.freecodecamp.org/linux-is-25-yay-lets-celebrate-with-25-rad-facts-about-linux-c8d8ac30076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git-cola/git-cola/" TargetMode="External"/><Relationship Id="rId4" Type="http://schemas.openxmlformats.org/officeDocument/2006/relationships/hyperlink" Target="https://git-cola.github.io/share/doc/git-cola/html/git-dag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ocs.microsoft.com/en-us/vsts/git/tutorial/clone?tabs=visual-studio" TargetMode="External"/><Relationship Id="rId4" Type="http://schemas.openxmlformats.org/officeDocument/2006/relationships/hyperlink" Target="https://visualstudio.github.com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The_Cathedral_and_the_Bazaar" TargetMode="External"/><Relationship Id="rId4" Type="http://schemas.openxmlformats.org/officeDocument/2006/relationships/hyperlink" Target="http://www.catb.org/~esr/writings/cathedral-bazaar/cathedral-bazaa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Git, Android Studio, and Beyond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4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an open source tool integrates with an open source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Git commands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 init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add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push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pull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log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diff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web site and demo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Home for git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Tutorial to try git and learn basics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https://try.github.io/levels/1/challenges/1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tDemo.png"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84" y="2025400"/>
            <a:ext cx="84688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emo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6697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git training resources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https://try.github.io/wrap_up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https://help.github.com/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https://services.github.com/customized-training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http://gitimmersion.com/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http://rogerdudler.github.io/git-guide/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Linus Torvalds talks about Linux and Git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Youtube TED talk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https://www.youtube.com/watch?v=Vo9KPk-gqKk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20 minute talk where Linus Torvalds talks about his work, open source, Linux, git, and what makes him good at what he does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Linux numbers and facts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50 Core developers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Roughly 1,000 </a:t>
            </a:r>
            <a:r>
              <a:rPr lang="en"/>
              <a:t>contributors</a:t>
            </a:r>
            <a:r>
              <a:rPr lang="en"/>
              <a:t> to each release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 design tried initially to mimic Unix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much more of a design from scratch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Linux has a single </a:t>
            </a:r>
            <a:r>
              <a:rPr lang="en"/>
              <a:t>kernel</a:t>
            </a:r>
            <a:r>
              <a:rPr lang="en"/>
              <a:t> that runs on a multitude of processors -- from mobile devices to </a:t>
            </a:r>
            <a:r>
              <a:rPr lang="en"/>
              <a:t>supercomputers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Mirror of Git project on Github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mirror of Git project, can’t update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Cool from a historical perspective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Very first commit (git doing a repository of it’s own development)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https://github.com/git/git/commits/master?after=20fed7cad40ed0b96232feb828129e3a2ee9860d+48804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April 7, 2005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 years of Git interview with Torvalds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https://www.linuxfoundation.org/blog/10-years-of-git-an-interview-with-git-creator-linus-torvalds/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irony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Linus Torvalds was trying to optimize Linux as a desktop operating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 with the huge number and variety of distributions, it’s never quite taken off in the desktop market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However, other than the gaming platform market and desktops, linux dominates on most other computer platforms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Marketshare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50" y="660500"/>
            <a:ext cx="8839202" cy="344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iesUsingGit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2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original intention for this presentation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Android Studio app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 big of a topic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Started learning about Git, which I had never heard of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Learned about Git taking Udacity Android development class, which suggested I need to take their git/github class as a </a:t>
            </a:r>
            <a:r>
              <a:rPr lang="en"/>
              <a:t>prerequisite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Found I enjoyed the git/github course a lot more than I expected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Fit in with my interest about Open Source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Much narrower topic, and still ties into Android Studio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elp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850" y="152400"/>
            <a:ext cx="49284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GitCommands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675" y="152400"/>
            <a:ext cx="252310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Git concepts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Pull request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Merge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CommitMessage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08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AndMoreOnGithub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49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irectories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25" y="152400"/>
            <a:ext cx="65750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Objects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75" y="152400"/>
            <a:ext cx="67568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AG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5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25 facts about Linux on it’s 25th birthday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https://medium.freecodecamp.org/linux-is-25-yay-lets-celebrate-with-25-rad-facts-about-linux-c8d8ac30076d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pull request?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ullRequest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50" y="1279525"/>
            <a:ext cx="45720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aims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brief history of Linux, git, and open 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basics of using git from the command 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 over the git project itself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in Android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Other interfaces to Git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WithinAndroidStudio.png"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900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rsionControlWindow.pn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gui tools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bunch out there, here are a couple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https://github.com/git-cola/git-cola/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Within Git Cola (DAG)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https://git-cola.github.io/share/doc/git-cola/html/git-dag.html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neGitLocally.png"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342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ColaScreenshot.png"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5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-DAG2.png"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5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gScreenshot1.png"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5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gScreenshot2.png"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5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 Studio support for Git and Github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Starting with TFS 2013, Microsoft added native support for 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Cloning an existing Git repository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https://docs.microsoft.com/en-us/vsts/git/tutorial/clone?tabs=visual-studio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Github Extension for Visual Studio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https://visualstudio.github.com/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History of Open Source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Cathedral and The Bazaar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spread of open source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Android sits on Linux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did Linux come from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Unix and Minix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Linus Torvalds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Source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Took off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multitude of versions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a multitude of platforms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Cathedral and the Bazaar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Differentiated Open Source from Free Software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Inspired Netscape to create Mozilla project, which eventually lead to Firefox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https://en.wikipedia.org/wiki/The_Cathedral_and_the_Bazaar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http://www.catb.org/~esr/writings/cathedral-bazaar/cathedral-bazaar/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Enough eyeballs tame complexity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need for Git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Former VCS used for Linux development was Bitkeeper, proprietary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for a new VCS with better performance and right 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Also Bitkeeper was starting to put restrictions on its free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Developed in 2005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possible origins of the name 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About a month to really get up and running and performing the way intended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But just 1 day to become self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Releases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00" y="152400"/>
            <a:ext cx="46021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dates for Linux and Git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Linux 1991, developed on MINIX, announce August 25, 1991 on Usenet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1997 -- The Cathedral and the Bazaar first published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first commit on April 7th, 2005, 1 day after it was initially announced, 4 days after the beginning of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Github originated October, 2007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