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154c0af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154c0af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154c0af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2154c0af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154c0af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2154c0af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154c0af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154c0af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154c0a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154c0a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154c0a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154c0a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154c0a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154c0a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154c0a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154c0a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154c0af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154c0af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154c0af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154c0af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154c0af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154c0af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154c0af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154c0af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etreriagiavenale.altervista.org/index.php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Vetreria Giavenale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Elaborato Brusarosco Matteo 26/06/2021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della sicurezza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Sicurezza di rete: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Parti sensibili della rete poste all’interno della DMZ.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Firewall esterno permette accesso solo verso DMZ.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Firewall interno ammette solo connessioni solo verso l’esterno.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Sicurezza del database: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Backup giornaliero su un database di riserva.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Memorizzazione tramite hash dei dati sensibili.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Sicurezza delle comunicazioni: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Implementazione protocollo di sicurezza TLS sui protocolli di comunicazione citati precedentemente.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Linguaggi utilizzati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PHP come linguaggio backend.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HTML, CSS e JavaScript per il frontend.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Implementazione libreria JQuery per estendere le </a:t>
            </a:r>
            <a:r>
              <a:rPr lang="it"/>
              <a:t>funzionalità</a:t>
            </a:r>
            <a:r>
              <a:rPr lang="it"/>
              <a:t> di JavaScript.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it"/>
              <a:t>Implementazione framework bootstrap per la creazione di siti web responsivi.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 concettuale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75" y="1082088"/>
            <a:ext cx="4553049" cy="35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Modello logico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90" y="1152475"/>
            <a:ext cx="56608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progetto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Sviluppare la rete ed il sito web di un’azienda per permettergli di comunicare con i clienti ed esporre i propri prodotti.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Requisiti strutturali: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Web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Mail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Requisiti applicazione web: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Pagina presentazione.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Pagina esposizione prodotti.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Pagina dedicata all’assistenza.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web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sito web e’ raggiungibile presso: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https://vetreriagiavenale.altervista.org/index.php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963" y="1871975"/>
            <a:ext cx="5664074" cy="30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della rete sede centrale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104" y="1152475"/>
            <a:ext cx="5925801" cy="33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rete sedi secondarie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3450"/>
            <a:ext cx="8520598" cy="28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VPN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VPN site to site per collegare sede principale con quelle secondarie.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Rende disponibile l’accesso nel database e nei server da parte dei computer delle sedi secondarie.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it"/>
              <a:t>Stabilisce un collegamento diretto e criptato tra due router.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3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Configurazione dei firewall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Primo firewall di tipo </a:t>
            </a:r>
            <a:r>
              <a:rPr b="1" lang="it"/>
              <a:t>stateful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Secondo firewall di tipo </a:t>
            </a:r>
            <a:r>
              <a:rPr b="1" lang="it"/>
              <a:t>packet filter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Configurazione a doppio firewall per: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Controllo </a:t>
            </a:r>
            <a:r>
              <a:rPr lang="it"/>
              <a:t>più</a:t>
            </a:r>
            <a:r>
              <a:rPr lang="it"/>
              <a:t> granulare degli accessi alla rete.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it"/>
              <a:t>Divisione del carico del lavoro.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tabella ACL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03374" cy="24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300" cy="242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Protocolli di comunicazione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Protocollo SMTP e IMAP per l’invio e la ricezione delle email.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it"/>
              <a:t>Protocollo HTTP per la trasmissione di pagine web.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