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image/png" PartName="/ppt/media/slide2_image_rId3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668829132" r:id="rId1"/>
  </p:sldMasterIdLst>
  <p:sldIdLst>
    <p:sldId id="1892633120" r:id="rId3"/>
    <p:sldId id="2119529196" r:id="rId4"/>
    <p:sldId id="2024612141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038013164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Relationship Target="../media/slide2_image_rId3.png" Type="http://schemas.openxmlformats.org/officeDocument/2006/relationships/image" Id="rId3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-1206413637" name="TextShape -1206413637"/>
          <p:cNvSpPr txBox="true"/>
          <p:nvPr/>
        </p:nvSpPr>
        <p:spPr>
          <a:xfrm>
            <a:off x="635000" y="406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800">
                <a:solidFill>
                  <a:srgbClr val="0000FF"/>
                </a:solidFill>
                <a:latin typeface="Arial"/>
              </a:rPr>
              <a:t>This is a test!</a:t>
            </a:r>
            <a:endParaRPr/>
          </a:p>
        </p:txBody>
      </p:sp>
      <p:sp>
        <p:nvSpPr>
          <p:cNvPr id="-627973872" name="TextShape -627973872"/>
          <p:cNvSpPr txBox="true"/>
          <p:nvPr/>
        </p:nvSpPr>
        <p:spPr>
          <a:xfrm>
            <a:off x="635000" y="2794000"/>
            <a:ext cx="5303520" cy="346680"/>
          </a:xfrm>
          <a:prstGeom prst="rect">
            <a:avLst/>
          </a:prstGeom>
        </p:spPr>
        <p:txBody>
          <a:bodyPr wrap="none" lIns="90000" tIns="45000" rIns="90000" bIns="45000"/>
          <a:p>
            <a:r>
              <a:rPr lang="en-US" sz="1200">
                <a:solidFill>
                  <a:srgbClr val="FFFFFF"/>
                </a:solidFill>
                <a:latin typeface="Times New Roman"/>
              </a:rPr>
              <a:t>This is also a test!</a:t>
            </a:r>
            <a:endParaRPr/>
          </a:p>
        </p:txBody>
      </p:sp>
      <p:pic>
        <p:nvPicPr>
          <p:cNvPr id="1852911935" name="Picture1852911935" descr="Description1852911935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27000" y="254000"/>
            <a:ext cx="4445000" cy="38100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w10="urn:schemas-microsoft-com:office:word" xmlns:v="urn:schemas-microsoft-com:vml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