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1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971671176" r:id="rId1"/>
  </p:sldMasterIdLst>
  <p:sldIdLst>
    <p:sldId id="153621273" r:id="rId3"/>
    <p:sldId id="2137317612" r:id="rId4"/>
    <p:sldId id="1679139141" r:id="rId5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23686650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2_image_rId2.jpe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3_image_rId2.jpe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w15="http://schemas.microsoft.com/office/word/2012/wordml" xmlns:r="http://schemas.openxmlformats.org/officeDocument/2006/relationships" xmlns:m="http://schemas.openxmlformats.org/officeDocument/2006/math" xmlns:w14="http://schemas.microsoft.com/office/word/2010/wordml" xmlns:wp="http://schemas.openxmlformats.org/drawingml/2006/wordprocessingDrawing" xmlns:a="http://schemas.openxmlformats.org/drawingml/2006/main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