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3.jpeg" ContentType="image/jpe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372680" y="2468880"/>
            <a:ext cx="530244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000000"/>
                </a:solidFill>
                <a:latin typeface="Candara"/>
              </a:rPr>
              <a:t>TextBox1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