
<file path=[Content_Types].xml><?xml version="1.0" encoding="utf-8"?>
<Types xmlns="http://schemas.openxmlformats.org/package/2006/content-types">
  <Default Extension="rels" ContentType="application/vnd.openxmlformats-package.relationships+xml"/>
  <Override ContentType="image/png" PartName="/ppt/media/slide2_image_rId2.png"/>
  <Override ContentType="image/png" PartName="/ppt/media/slide3_image_rId2.png"/>
  <Override ContentType="image/png" PartName="/ppt/media/slide4_image_rId2.png"/>
  <Override ContentType="image/png" PartName="/ppt/media/slide5_image_rId2.png"/>
  <Override ContentType="image/png" PartName="/ppt/media/slide6_image_rId2.png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theme+xml" PartName="/ppt/theme/theme1.xml"/>
</Types>
</file>

<file path=_rels/.rels><?xml version="1.0" encoding="UTF-8" standalone="yes"?>
<Relationships xmlns="http://schemas.openxmlformats.org/package/2006/relationships">
    <Relationship Target="ppt/presentation.xml" Type="http://schemas.openxmlformats.org/officeDocument/2006/relationships/officeDocument" Id="rId1"/>
</Relationships>
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sldMasterIdLst>
    <p:sldMasterId id="2560095483" r:id="rId1"/>
  </p:sldMasterIdLst>
  <p:sldIdLst>
    <p:sldId id="928032864" r:id="rId3"/>
    <p:sldId id="149447144" r:id="rId4"/>
    <p:sldId id="664382314" r:id="rId5"/>
    <p:sldId id="1551812918" r:id="rId6"/>
    <p:sldId id="1414991011" r:id="rId7"/>
    <p:sldId id="110073669" r:id="rId8"/>
  </p:sldIdLst>
  <p:sldSz cx="9144000" cy="5143500" type="screen16x9"/>
  <p:notesSz cx="6858000" cy="9144000"/>
</p:presentation>
</file>

<file path=ppt/_rels/presentation.xml.rels><?xml version="1.0" encoding="UTF-8" standalone="yes"?>
<Relationships xmlns="http://schemas.openxmlformats.org/package/2006/relationships">
    <Relationship Target="slideMasters/slideMaster1.xml" Type="http://schemas.openxmlformats.org/officeDocument/2006/relationships/slideMaster" Id="rId1"/>
    <Relationship Target="theme/theme1.xml" Type="http://schemas.openxmlformats.org/officeDocument/2006/relationships/theme" Id="rId2"/>
    <Relationship Target="slides/slide1.xml" Type="http://schemas.openxmlformats.org/officeDocument/2006/relationships/slide" Id="rId3"/>
    <Relationship Target="slides/slide2.xml" Type="http://schemas.openxmlformats.org/officeDocument/2006/relationships/slide" Id="rId4"/>
    <Relationship Target="slides/slide3.xml" Type="http://schemas.openxmlformats.org/officeDocument/2006/relationships/slide" Id="rId5"/>
    <Relationship Target="slides/slide4.xml" Type="http://schemas.openxmlformats.org/officeDocument/2006/relationships/slide" Id="rId6"/>
    <Relationship Target="slides/slide5.xml" Type="http://schemas.openxmlformats.org/officeDocument/2006/relationships/slide" Id="rId7"/>
    <Relationship Target="slides/slide6.xml" Type="http://schemas.openxmlformats.org/officeDocument/2006/relationships/slide" Id="rId8"/>
</Relationships>

</file>

<file path=ppt/slideLayouts/_rels/slideLayout1.xml.rels><?xml version="1.0" encoding="UTF-8" standalone="yes"?>
<Relationships xmlns="http://schemas.openxmlformats.org/package/2006/relationships">
    <Relationship Target="../slideMasters/slideMaster1.xml" Type="http://schemas.openxmlformats.org/officeDocument/2006/relationships/slideMaster" Id="rId1"/>
</Relationships>

</file>

<file path=ppt/slideLayouts/slideLayout1.xml><?xml version="1.0" encoding="utf-8"?>
<p:sldLayout xmlns:v="urn:schemas-microsoft-com:vml" xmlns:p="http://schemas.openxmlformats.org/presentationml/2006/main" xmlns:ns6="http://schemas.openxmlformats.org/drawingml/2006/chartDrawing" xmlns:a="http://schemas.openxmlformats.org/drawingml/2006/main" xmlns:r="http://schemas.openxmlformats.org/officeDocument/2006/relationships" xmlns:c="http://schemas.openxmlformats.org/drawingml/2006/chart" xmlns:ns12="http://schemas.openxmlformats.org/drawingml/2006/lockedCanvas" xmlns:mc="http://schemas.openxmlformats.org/markup-compatibility/2006" xmlns:ns11="http://schemas.openxmlformats.org/drawingml/2006/compatibility" xmlns:xdr="http://schemas.openxmlformats.org/drawingml/2006/spreadsheetDrawing" xmlns:wp="http://schemas.openxmlformats.org/drawingml/2006/wordprocessingDrawing" xmlns:dgm="http://schemas.openxmlformats.org/drawingml/2006/diagram" xmlns:pic="http://schemas.openxmlformats.org/drawingml/2006/pictur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 standalone="yes"?>
<Relationships xmlns="http://schemas.openxmlformats.org/package/2006/relationships">
    <Relationship Target="../slideLayouts/slideLayout1.xml" Type="http://schemas.openxmlformats.org/officeDocument/2006/relationships/slideLayout" Id="rId1"/>
    <Relationship Target="../theme/theme1.xml" Type="http://schemas.openxmlformats.org/officeDocument/2006/relationships/theme" Id="rId2"/>
</Relationships>

</file>

<file path=ppt/slideMasters/slideMaster1.xml><?xml version="1.0" encoding="utf-8"?>
<p:sldMaster xmlns:v="urn:schemas-microsoft-com:vml" xmlns:p="http://schemas.openxmlformats.org/presentationml/2006/main" xmlns:ns6="http://schemas.openxmlformats.org/drawingml/2006/chartDrawing" xmlns:a="http://schemas.openxmlformats.org/drawingml/2006/main" xmlns:r="http://schemas.openxmlformats.org/officeDocument/2006/relationships" xmlns:c="http://schemas.openxmlformats.org/drawingml/2006/chart" xmlns:ns12="http://schemas.openxmlformats.org/drawingml/2006/lockedCanvas" xmlns:mc="http://schemas.openxmlformats.org/markup-compatibility/2006" xmlns:ns11="http://schemas.openxmlformats.org/drawingml/2006/compatibility" xmlns:xdr="http://schemas.openxmlformats.org/drawingml/2006/spreadsheetDrawing" xmlns:wp="http://schemas.openxmlformats.org/drawingml/2006/wordprocessingDrawing" xmlns:dgm="http://schemas.openxmlformats.org/drawingml/2006/diagram" xmlns:pic="http://schemas.openxmlformats.org/drawingml/2006/pictur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614674696" r:id="rId1"/>
  </p:sldLayoutIdLst>
</p:sldMaster>
</file>

<file path=ppt/slides/_rels/slide1.xml.rels><?xml version="1.0" encoding="UTF-8" standalone="yes"?>
<Relationships xmlns="http://schemas.openxmlformats.org/package/2006/relationships">
    <Relationship Target="../slideLayouts/slideLayout1.xml" Type="http://schemas.openxmlformats.org/officeDocument/2006/relationships/slideLayout" Id="rId1"/>
</Relationships>

</file>

<file path=ppt/slides/_rels/slide2.xml.rels><?xml version="1.0" encoding="UTF-8" standalone="yes"?>
<Relationships xmlns="http://schemas.openxmlformats.org/package/2006/relationships">
    <Relationship Target="../slideLayouts/slideLayout1.xml" Type="http://schemas.openxmlformats.org/officeDocument/2006/relationships/slideLayout" Id="rId1"/>
    <Relationship Target="../media/slide2_image_rId2.png" Type="http://schemas.openxmlformats.org/officeDocument/2006/relationships/image" Id="rId2"/>
</Relationships>

</file>

<file path=ppt/slides/_rels/slide3.xml.rels><?xml version="1.0" encoding="UTF-8" standalone="yes"?>
<Relationships xmlns="http://schemas.openxmlformats.org/package/2006/relationships">
    <Relationship Target="../slideLayouts/slideLayout1.xml" Type="http://schemas.openxmlformats.org/officeDocument/2006/relationships/slideLayout" Id="rId1"/>
    <Relationship Target="../media/slide3_image_rId2.png" Type="http://schemas.openxmlformats.org/officeDocument/2006/relationships/image" Id="rId2"/>
</Relationships>

</file>

<file path=ppt/slides/_rels/slide4.xml.rels><?xml version="1.0" encoding="UTF-8" standalone="yes"?>
<Relationships xmlns="http://schemas.openxmlformats.org/package/2006/relationships">
    <Relationship Target="../slideLayouts/slideLayout1.xml" Type="http://schemas.openxmlformats.org/officeDocument/2006/relationships/slideLayout" Id="rId1"/>
    <Relationship Target="../media/slide4_image_rId2.png" Type="http://schemas.openxmlformats.org/officeDocument/2006/relationships/image" Id="rId2"/>
</Relationships>

</file>

<file path=ppt/slides/_rels/slide5.xml.rels><?xml version="1.0" encoding="UTF-8" standalone="yes"?>
<Relationships xmlns="http://schemas.openxmlformats.org/package/2006/relationships">
    <Relationship Target="../slideLayouts/slideLayout1.xml" Type="http://schemas.openxmlformats.org/officeDocument/2006/relationships/slideLayout" Id="rId1"/>
    <Relationship Target="../media/slide5_image_rId2.png" Type="http://schemas.openxmlformats.org/officeDocument/2006/relationships/image" Id="rId2"/>
</Relationships>

</file>

<file path=ppt/slides/_rels/slide6.xml.rels><?xml version="1.0" encoding="UTF-8" standalone="yes"?>
<Relationships xmlns="http://schemas.openxmlformats.org/package/2006/relationships">
    <Relationship Target="../slideLayouts/slideLayout1.xml" Type="http://schemas.openxmlformats.org/officeDocument/2006/relationships/slideLayout" Id="rId1"/>
    <Relationship Target="../media/slide6_image_rId2.png" Type="http://schemas.openxmlformats.org/officeDocument/2006/relationships/image" Id="rId2"/>
</Relationships>

</file>

<file path=ppt/slides/slide1.xml><?xml version="1.0" encoding="utf-8"?>
<p:sld xmlns:v="urn:schemas-microsoft-com:vml" xmlns:p="http://schemas.openxmlformats.org/presentationml/2006/main" xmlns:ns6="http://schemas.openxmlformats.org/drawingml/2006/chartDrawing" xmlns:a="http://schemas.openxmlformats.org/drawingml/2006/main" xmlns:r="http://schemas.openxmlformats.org/officeDocument/2006/relationships" xmlns:c="http://schemas.openxmlformats.org/drawingml/2006/chart" xmlns:ns12="http://schemas.openxmlformats.org/drawingml/2006/lockedCanvas" xmlns:mc="http://schemas.openxmlformats.org/markup-compatibility/2006" xmlns:ns11="http://schemas.openxmlformats.org/drawingml/2006/compatibility" xmlns:xdr="http://schemas.openxmlformats.org/drawingml/2006/spreadsheetDrawing" xmlns:wp="http://schemas.openxmlformats.org/drawingml/2006/wordprocessingDrawing" xmlns:dgm="http://schemas.openxmlformats.org/drawingml/2006/diagram" xmlns:pic="http://schemas.openxmlformats.org/drawingml/2006/pictur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0177751" name="TextShape 1980177751"/>
          <p:cNvSpPr txBox="true"/>
          <p:nvPr/>
        </p:nvSpPr>
        <p:spPr>
          <a:xfrm>
            <a:off x="381000" y="4191000"/>
            <a:ext cx="5303520" cy="546680"/>
          </a:xfrm>
          <a:prstGeom prst="rect">
            <a:avLst/>
          </a:prstGeom>
        </p:spPr>
        <p:txBody>
          <a:bodyPr wrap="none" lIns="90000" tIns="45000" rIns="90000" bIns="45000">
            <a:noAutofit/>
          </a:bodyPr>
          <a:p>
            <a:r>
              <a:rPr lang="en-US" sz="1800">
                <a:solidFill>
                  <a:srgbClr val="FF0000"/>
                </a:solidFill>
                <a:latin typeface="Arial"/>
              </a:rPr>
              <a:t>Campaign Name</a:t>
            </a:r>
            <a:endParaRPr/>
          </a:p>
        </p:txBody>
      </p:sp>
      <p:sp>
        <p:nvSpPr>
          <p:cNvPr id="1381610423" name="TextShape 1381610423"/>
          <p:cNvSpPr txBox="true"/>
          <p:nvPr/>
        </p:nvSpPr>
        <p:spPr>
          <a:xfrm>
            <a:off x="381000" y="4429125"/>
            <a:ext cx="5303520" cy="546680"/>
          </a:xfrm>
          <a:prstGeom prst="rect">
            <a:avLst/>
          </a:prstGeom>
        </p:spPr>
        <p:txBody>
          <a:bodyPr wrap="none" lIns="90000" tIns="45000" rIns="90000" bIns="45000">
            <a:noAutofit/>
          </a:bodyPr>
          <a:p>
            <a:r>
              <a:rPr lang="en-US" sz="1200">
                <a:solidFill>
                  <a:srgbClr val="FF0000"/>
                </a:solidFill>
                <a:latin typeface="Arial"/>
              </a:rPr>
              <a:t>11-07-2016</a:t>
            </a:r>
            <a:endParaRPr/>
          </a:p>
        </p:txBody>
      </p:sp>
    </p:spTree>
  </p:cSld>
</p:sld>
</file>

<file path=ppt/slides/slide2.xml><?xml version="1.0" encoding="utf-8"?>
<p:sld xmlns:v="urn:schemas-microsoft-com:vml" xmlns:p="http://schemas.openxmlformats.org/presentationml/2006/main" xmlns:ns6="http://schemas.openxmlformats.org/drawingml/2006/chartDrawing" xmlns:a="http://schemas.openxmlformats.org/drawingml/2006/main" xmlns:r="http://schemas.openxmlformats.org/officeDocument/2006/relationships" xmlns:c="http://schemas.openxmlformats.org/drawingml/2006/chart" xmlns:ns12="http://schemas.openxmlformats.org/drawingml/2006/lockedCanvas" xmlns:mc="http://schemas.openxmlformats.org/markup-compatibility/2006" xmlns:ns11="http://schemas.openxmlformats.org/drawingml/2006/compatibility" xmlns:xdr="http://schemas.openxmlformats.org/drawingml/2006/spreadsheetDrawing" xmlns:wp="http://schemas.openxmlformats.org/drawingml/2006/wordprocessingDrawing" xmlns:dgm="http://schemas.openxmlformats.org/drawingml/2006/diagram" xmlns:pic="http://schemas.openxmlformats.org/drawingml/2006/pictur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594176" name="TextShape 262594176"/>
          <p:cNvSpPr txBox="true"/>
          <p:nvPr/>
        </p:nvSpPr>
        <p:spPr>
          <a:xfrm>
            <a:off x="9525" y="9525"/>
            <a:ext cx="8403120" cy="546680"/>
          </a:xfrm>
          <a:prstGeom prst="rect">
            <a:avLst/>
          </a:prstGeom>
        </p:spPr>
        <p:txBody>
          <a:bodyPr wrap="none" lIns="90000" tIns="45000" rIns="90000" bIns="45000">
            <a:noAutofit/>
          </a:bodyPr>
          <a:p>
            <a:r>
              <a:rPr lang="en-US" sz="900">
                <a:solidFill>
                  <a:srgbClr val="FF0000"/>
                </a:solidFill>
                <a:latin typeface="Arial"/>
              </a:rPr>
              <a:t>http://www.sfchronicle.com/bayarea/matier-ross/article/Is-Hillary-Clinton-the-ticket-out-of-town-for-Ed-10594705.php</a:t>
            </a:r>
            <a:endParaRPr/>
          </a:p>
        </p:txBody>
      </p:sp>
      <p:pic>
        <p:nvPicPr>
          <p:cNvPr id="445531923" name="Picture445531923" descr="Description445531923"/>
          <p:cNvPicPr>
            <a:picLocks noChangeAspect="true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95475" y="304800"/>
            <a:ext cx="5343525" cy="4810125"/>
          </a:xfrm>
          <a:prstGeom prst="rect">
            <a:avLst/>
          </a:prstGeom>
        </p:spPr>
      </p:pic>
    </p:spTree>
  </p:cSld>
</p:sld>
</file>

<file path=ppt/slides/slide3.xml><?xml version="1.0" encoding="utf-8"?>
<p:sld xmlns:v="urn:schemas-microsoft-com:vml" xmlns:p="http://schemas.openxmlformats.org/presentationml/2006/main" xmlns:ns6="http://schemas.openxmlformats.org/drawingml/2006/chartDrawing" xmlns:a="http://schemas.openxmlformats.org/drawingml/2006/main" xmlns:r="http://schemas.openxmlformats.org/officeDocument/2006/relationships" xmlns:c="http://schemas.openxmlformats.org/drawingml/2006/chart" xmlns:ns12="http://schemas.openxmlformats.org/drawingml/2006/lockedCanvas" xmlns:mc="http://schemas.openxmlformats.org/markup-compatibility/2006" xmlns:ns11="http://schemas.openxmlformats.org/drawingml/2006/compatibility" xmlns:xdr="http://schemas.openxmlformats.org/drawingml/2006/spreadsheetDrawing" xmlns:wp="http://schemas.openxmlformats.org/drawingml/2006/wordprocessingDrawing" xmlns:dgm="http://schemas.openxmlformats.org/drawingml/2006/diagram" xmlns:pic="http://schemas.openxmlformats.org/drawingml/2006/pictur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83844" name="TextShape 574483844"/>
          <p:cNvSpPr txBox="true"/>
          <p:nvPr/>
        </p:nvSpPr>
        <p:spPr>
          <a:xfrm>
            <a:off x="9525" y="9525"/>
            <a:ext cx="8403120" cy="546680"/>
          </a:xfrm>
          <a:prstGeom prst="rect">
            <a:avLst/>
          </a:prstGeom>
        </p:spPr>
        <p:txBody>
          <a:bodyPr wrap="none" lIns="90000" tIns="45000" rIns="90000" bIns="45000">
            <a:noAutofit/>
          </a:bodyPr>
          <a:p>
            <a:r>
              <a:rPr lang="en-US" sz="900">
                <a:solidFill>
                  <a:srgbClr val="FF0000"/>
                </a:solidFill>
                <a:latin typeface="Arial"/>
              </a:rPr>
              <a:t>http://www.sfchronicle.com/49ers/article/DuJuan-Harris-emerges-from-his-Batcave-to-do-well-10597398.php</a:t>
            </a:r>
            <a:endParaRPr/>
          </a:p>
        </p:txBody>
      </p:sp>
      <p:pic>
        <p:nvPicPr>
          <p:cNvPr id="1064288851" name="Picture1064288851" descr="Description1064288851"/>
          <p:cNvPicPr>
            <a:picLocks noChangeAspect="true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2057400" y="304800"/>
            <a:ext cx="5029200" cy="4810125"/>
          </a:xfrm>
          <a:prstGeom prst="rect">
            <a:avLst/>
          </a:prstGeom>
        </p:spPr>
      </p:pic>
    </p:spTree>
  </p:cSld>
</p:sld>
</file>

<file path=ppt/slides/slide4.xml><?xml version="1.0" encoding="utf-8"?>
<p:sld xmlns:v="urn:schemas-microsoft-com:vml" xmlns:p="http://schemas.openxmlformats.org/presentationml/2006/main" xmlns:ns6="http://schemas.openxmlformats.org/drawingml/2006/chartDrawing" xmlns:a="http://schemas.openxmlformats.org/drawingml/2006/main" xmlns:r="http://schemas.openxmlformats.org/officeDocument/2006/relationships" xmlns:c="http://schemas.openxmlformats.org/drawingml/2006/chart" xmlns:ns12="http://schemas.openxmlformats.org/drawingml/2006/lockedCanvas" xmlns:mc="http://schemas.openxmlformats.org/markup-compatibility/2006" xmlns:ns11="http://schemas.openxmlformats.org/drawingml/2006/compatibility" xmlns:xdr="http://schemas.openxmlformats.org/drawingml/2006/spreadsheetDrawing" xmlns:wp="http://schemas.openxmlformats.org/drawingml/2006/wordprocessingDrawing" xmlns:dgm="http://schemas.openxmlformats.org/drawingml/2006/diagram" xmlns:pic="http://schemas.openxmlformats.org/drawingml/2006/pictur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104475" name="TextShape 362104475"/>
          <p:cNvSpPr txBox="true"/>
          <p:nvPr/>
        </p:nvSpPr>
        <p:spPr>
          <a:xfrm>
            <a:off x="9525" y="9525"/>
            <a:ext cx="8403120" cy="546680"/>
          </a:xfrm>
          <a:prstGeom prst="rect">
            <a:avLst/>
          </a:prstGeom>
        </p:spPr>
        <p:txBody>
          <a:bodyPr wrap="none" lIns="90000" tIns="45000" rIns="90000" bIns="45000">
            <a:noAutofit/>
          </a:bodyPr>
          <a:p>
            <a:r>
              <a:rPr lang="en-US" sz="900">
                <a:solidFill>
                  <a:srgbClr val="FF0000"/>
                </a:solidFill>
                <a:latin typeface="Arial"/>
              </a:rPr>
              <a:t>http://www.sfchronicle.com/opinion/editorials/article/SF-tries-a-new-model-for-public-housing-10596377.php</a:t>
            </a:r>
            <a:endParaRPr/>
          </a:p>
        </p:txBody>
      </p:sp>
      <p:pic>
        <p:nvPicPr>
          <p:cNvPr id="805347956" name="Picture805347956" descr="Description805347956"/>
          <p:cNvPicPr>
            <a:picLocks noChangeAspect="true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2038350" y="304800"/>
            <a:ext cx="5057775" cy="4810125"/>
          </a:xfrm>
          <a:prstGeom prst="rect">
            <a:avLst/>
          </a:prstGeom>
        </p:spPr>
      </p:pic>
    </p:spTree>
  </p:cSld>
</p:sld>
</file>

<file path=ppt/slides/slide5.xml><?xml version="1.0" encoding="utf-8"?>
<p:sld xmlns:v="urn:schemas-microsoft-com:vml" xmlns:p="http://schemas.openxmlformats.org/presentationml/2006/main" xmlns:ns6="http://schemas.openxmlformats.org/drawingml/2006/chartDrawing" xmlns:a="http://schemas.openxmlformats.org/drawingml/2006/main" xmlns:r="http://schemas.openxmlformats.org/officeDocument/2006/relationships" xmlns:c="http://schemas.openxmlformats.org/drawingml/2006/chart" xmlns:ns12="http://schemas.openxmlformats.org/drawingml/2006/lockedCanvas" xmlns:mc="http://schemas.openxmlformats.org/markup-compatibility/2006" xmlns:ns11="http://schemas.openxmlformats.org/drawingml/2006/compatibility" xmlns:xdr="http://schemas.openxmlformats.org/drawingml/2006/spreadsheetDrawing" xmlns:wp="http://schemas.openxmlformats.org/drawingml/2006/wordprocessingDrawing" xmlns:dgm="http://schemas.openxmlformats.org/drawingml/2006/diagram" xmlns:pic="http://schemas.openxmlformats.org/drawingml/2006/pictur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593727" name="TextShape 476593727"/>
          <p:cNvSpPr txBox="true"/>
          <p:nvPr/>
        </p:nvSpPr>
        <p:spPr>
          <a:xfrm>
            <a:off x="9525" y="9525"/>
            <a:ext cx="8403120" cy="546680"/>
          </a:xfrm>
          <a:prstGeom prst="rect">
            <a:avLst/>
          </a:prstGeom>
        </p:spPr>
        <p:txBody>
          <a:bodyPr wrap="none" lIns="90000" tIns="45000" rIns="90000" bIns="45000">
            <a:noAutofit/>
          </a:bodyPr>
          <a:p>
            <a:r>
              <a:rPr lang="en-US" sz="900">
                <a:solidFill>
                  <a:srgbClr val="FF0000"/>
                </a:solidFill>
                <a:latin typeface="Arial"/>
              </a:rPr>
              <a:t>http://www.sfchronicle.com/style/article/MoAD-s-Afropolitan-Ball-honors-heroes-10448078.php</a:t>
            </a:r>
            <a:endParaRPr/>
          </a:p>
        </p:txBody>
      </p:sp>
      <p:pic>
        <p:nvPicPr>
          <p:cNvPr id="1082212486" name="Picture1082212486" descr="Description1082212486"/>
          <p:cNvPicPr>
            <a:picLocks noChangeAspect="true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905000" y="304800"/>
            <a:ext cx="5324475" cy="4810125"/>
          </a:xfrm>
          <a:prstGeom prst="rect">
            <a:avLst/>
          </a:prstGeom>
        </p:spPr>
      </p:pic>
    </p:spTree>
  </p:cSld>
</p:sld>
</file>

<file path=ppt/slides/slide6.xml><?xml version="1.0" encoding="utf-8"?>
<p:sld xmlns:v="urn:schemas-microsoft-com:vml" xmlns:p="http://schemas.openxmlformats.org/presentationml/2006/main" xmlns:ns6="http://schemas.openxmlformats.org/drawingml/2006/chartDrawing" xmlns:a="http://schemas.openxmlformats.org/drawingml/2006/main" xmlns:r="http://schemas.openxmlformats.org/officeDocument/2006/relationships" xmlns:c="http://schemas.openxmlformats.org/drawingml/2006/chart" xmlns:ns12="http://schemas.openxmlformats.org/drawingml/2006/lockedCanvas" xmlns:mc="http://schemas.openxmlformats.org/markup-compatibility/2006" xmlns:ns11="http://schemas.openxmlformats.org/drawingml/2006/compatibility" xmlns:xdr="http://schemas.openxmlformats.org/drawingml/2006/spreadsheetDrawing" xmlns:wp="http://schemas.openxmlformats.org/drawingml/2006/wordprocessingDrawing" xmlns:dgm="http://schemas.openxmlformats.org/drawingml/2006/diagram" xmlns:pic="http://schemas.openxmlformats.org/drawingml/2006/pictur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111550" name="TextShape 1868111550"/>
          <p:cNvSpPr txBox="true"/>
          <p:nvPr/>
        </p:nvSpPr>
        <p:spPr>
          <a:xfrm>
            <a:off x="9525" y="9525"/>
            <a:ext cx="8403120" cy="546680"/>
          </a:xfrm>
          <a:prstGeom prst="rect">
            <a:avLst/>
          </a:prstGeom>
        </p:spPr>
        <p:txBody>
          <a:bodyPr wrap="none" lIns="90000" tIns="45000" rIns="90000" bIns="45000">
            <a:noAutofit/>
          </a:bodyPr>
          <a:p>
            <a:r>
              <a:rPr lang="en-US" sz="900">
                <a:solidFill>
                  <a:srgbClr val="FF0000"/>
                </a:solidFill>
                <a:latin typeface="Arial"/>
              </a:rPr>
              <a:t>http://www.sfchronicle.com/entertainment/garchik/article/The-long-standing-link-between-cats-and-underpants-10594632.php</a:t>
            </a:r>
            <a:endParaRPr/>
          </a:p>
        </p:txBody>
      </p:sp>
      <p:pic>
        <p:nvPicPr>
          <p:cNvPr id="1358934626" name="Picture1358934626" descr="Description1358934626"/>
          <p:cNvPicPr>
            <a:picLocks noChangeAspect="true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95475" y="304800"/>
            <a:ext cx="5343525" cy="4810125"/>
          </a:xfrm>
          <a:prstGeom prst="rect">
            <a:avLst/>
          </a:prstGeom>
        </p:spPr>
      </p:pic>
    </p:spTree>
  </p:cSld>
</p:sld>
</file>

<file path=ppt/theme/theme1.xml><?xml version="1.0" encoding="utf-8"?>
<a:theme xmlns:w="http://schemas.openxmlformats.org/wordprocessingml/2006/main" xmlns:r="http://schemas.openxmlformats.org/officeDocument/2006/relationships" xmlns:w15="http://schemas.microsoft.com/office/word/2012/wordml" xmlns:m="http://schemas.openxmlformats.org/officeDocument/2006/math" xmlns:w14="http://schemas.microsoft.com/office/word/2010/wordml" xmlns:wp="http://schemas.openxmlformats.org/drawingml/2006/wordprocessingDrawing" xmlns:a="http://schemas.openxmlformats.org/drawingml/2006/main" xmlns:mc="http://schemas.openxmlformats.org/markup-compatibility/2006" xmlns:ns9="http://schemas.openxmlformats.org/schemaLibrary/2006/main" xmlns:wne="http://schemas.microsoft.com/office/word/2006/wordml" xmlns:c="http://schemas.openxmlformats.org/drawingml/2006/chart" xmlns:ns12="http://schemas.openxmlformats.org/drawingml/2006/chartDrawing" xmlns:dgm="http://schemas.openxmlformats.org/drawingml/2006/diagram" xmlns:pic="http://schemas.openxmlformats.org/drawingml/2006/picture" xmlns:xdr="http://schemas.openxmlformats.org/drawingml/2006/spreadsheetDrawing" xmlns:dsp="http://schemas.microsoft.com/office/drawing/2008/diagram" xmlns:v="urn:schemas-microsoft-com:vml" xmlns:o="urn:schemas-microsoft-com:office:office" xmlns:ns19="urn:schemas-microsoft-com:office:excel" xmlns:w10="urn:schemas-microsoft-com:office:word" xmlns:ns21="urn:schemas-microsoft-com:office:powerpoint" xmlns:ns23="http://schemas.microsoft.com/office/2006/coverPageProps" xmlns:odx="http://opendope.org/xpaths" xmlns:odc="http://opendope.org/conditions" xmlns:odq="http://opendope.org/questions" xmlns:oda="http://opendope.org/answers" xmlns:odi="http://opendope.org/components" xmlns:odgm="http://opendope.org/SmartArt/DataHierarchy" xmlns:ns30="http://schemas.openxmlformats.org/officeDocument/2006/bibliography" xmlns:ns31="http://schemas.openxmlformats.org/drawingml/2006/compatibility" xmlns:ns32="http://schemas.openxmlformats.org/drawingml/2006/lockedCanva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false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false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false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