
<file path=[Content_Types].xml><?xml version="1.0" encoding="utf-8"?>
<Types xmlns="http://schemas.openxmlformats.org/package/2006/content-types">
  <Default Extension="rels" ContentType="application/vnd.openxmlformats-package.relationships+xml"/>
  <Override ContentType="image/png" PartName="/ppt/media/slide2_image_rId2.png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theme+xml" PartName="/ppt/theme/theme1.xml"/>
</Types>
</file>

<file path=_rels/.rels><?xml version="1.0" encoding="UTF-8" standalone="yes"?>
<Relationships xmlns="http://schemas.openxmlformats.org/package/2006/relationships">
    <Relationship Target="ppt/presentation.xml" Type="http://schemas.openxmlformats.org/officeDocument/2006/relationships/officeDocument" Id="rId1"/>
</Relationships>
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sldMasterIdLst>
    <p:sldMasterId id="3526624357" r:id="rId1"/>
  </p:sldMasterIdLst>
  <p:sldIdLst>
    <p:sldId id="85561513" r:id="rId3"/>
    <p:sldId id="1265056630" r:id="rId4"/>
  </p:sldIdLst>
  <p:sldSz cx="9144000" cy="5143500" type="screen16x9"/>
  <p:notesSz cx="6858000" cy="9144000"/>
</p:presentation>
</file>

<file path=ppt/_rels/presentation.xml.rels><?xml version="1.0" encoding="UTF-8" standalone="yes"?>
<Relationships xmlns="http://schemas.openxmlformats.org/package/2006/relationships">
    <Relationship Target="slideMasters/slideMaster1.xml" Type="http://schemas.openxmlformats.org/officeDocument/2006/relationships/slideMaster" Id="rId1"/>
    <Relationship Target="theme/theme1.xml" Type="http://schemas.openxmlformats.org/officeDocument/2006/relationships/theme" Id="rId2"/>
    <Relationship Target="slides/slide1.xml" Type="http://schemas.openxmlformats.org/officeDocument/2006/relationships/slide" Id="rId3"/>
    <Relationship Target="slides/slide2.xml" Type="http://schemas.openxmlformats.org/officeDocument/2006/relationships/slide" Id="rId4"/>
</Relationships>

</file>

<file path=ppt/slideLayouts/_rels/slideLayout1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slideLayout1.xml><?xml version="1.0" encoding="utf-8"?>
<p:sldLayout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theme/theme1.xml" Type="http://schemas.openxmlformats.org/officeDocument/2006/relationships/theme" Id="rId2"/>
</Relationships>

</file>

<file path=ppt/slideMasters/slideMaster1.xml><?xml version="1.0" encoding="utf-8"?>
<p:sldMaster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853212086" r:id="rId1"/>
  </p:sldLayoutIdLst>
</p:sldMaster>
</file>

<file path=ppt/slides/_rels/slide1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</Relationships>

</file>

<file path=ppt/slides/_rels/slide2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media/slide2_image_rId2.png" Type="http://schemas.openxmlformats.org/officeDocument/2006/relationships/image" Id="rId2"/>
</Relationships>

</file>

<file path=ppt/slides/slide1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981099" name="TextShape 475981099"/>
          <p:cNvSpPr txBox="true"/>
          <p:nvPr/>
        </p:nvSpPr>
        <p:spPr>
          <a:xfrm>
            <a:off x="381000" y="4191000"/>
            <a:ext cx="53035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800">
                <a:solidFill>
                  <a:srgbClr val="FF0000"/>
                </a:solidFill>
                <a:latin typeface="Arial"/>
              </a:rPr>
              <a:t>Campaign Name</a:t>
            </a:r>
            <a:endParaRPr/>
          </a:p>
        </p:txBody>
      </p:sp>
      <p:sp>
        <p:nvSpPr>
          <p:cNvPr id="2142933715" name="TextShape 2142933715"/>
          <p:cNvSpPr txBox="true"/>
          <p:nvPr/>
        </p:nvSpPr>
        <p:spPr>
          <a:xfrm>
            <a:off x="381000" y="4429125"/>
            <a:ext cx="53035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200">
                <a:solidFill>
                  <a:srgbClr val="FF0000"/>
                </a:solidFill>
                <a:latin typeface="Arial"/>
              </a:rPr>
              <a:t>11-07-2016</a:t>
            </a:r>
            <a:endParaRPr/>
          </a:p>
        </p:txBody>
      </p:sp>
    </p:spTree>
  </p:cSld>
</p:sld>
</file>

<file path=ppt/slides/slide2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65757" name="TextShape 287765757"/>
          <p:cNvSpPr txBox="true"/>
          <p:nvPr/>
        </p:nvSpPr>
        <p:spPr>
          <a:xfrm>
            <a:off x="9525" y="9525"/>
            <a:ext cx="84031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000">
                <a:solidFill>
                  <a:srgbClr val="FF0000"/>
                </a:solidFill>
                <a:latin typeface="Arial"/>
              </a:rPr>
              <a:t>http://www.wkyc.com/home/dr-phillip-hart-digestive-health-11-7-2016/349348155</a:t>
            </a:r>
            <a:endParaRPr/>
          </a:p>
        </p:txBody>
      </p:sp>
      <p:pic>
        <p:nvPicPr>
          <p:cNvPr id="1698314315" name="Picture1698314315" descr="Description1698314315"/>
          <p:cNvPicPr>
            <a:picLocks noChangeAspect="true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3286125" y="304800"/>
            <a:ext cx="2562225" cy="4810125"/>
          </a:xfrm>
          <a:prstGeom prst="rect">
            <a:avLst/>
          </a:prstGeom>
        </p:spPr>
      </p:pic>
    </p:spTree>
  </p:cSld>
</p:sld>
</file>

<file path=ppt/theme/theme1.xml><?xml version="1.0" encoding="utf-8"?>
<a:theme xmlns:w="http://schemas.openxmlformats.org/wordprocessingml/2006/main" xmlns:r="http://schemas.openxmlformats.org/officeDocument/2006/relationships" xmlns:w15="http://schemas.microsoft.com/office/word/2012/wordml" xmlns:m="http://schemas.openxmlformats.org/officeDocument/2006/math" xmlns:w14="http://schemas.microsoft.com/office/word/2010/wordml" xmlns:wp="http://schemas.openxmlformats.org/drawingml/2006/wordprocessingDrawing" xmlns:a="http://schemas.openxmlformats.org/drawingml/2006/main" xmlns:mc="http://schemas.openxmlformats.org/markup-compatibility/2006" xmlns:ns9="http://schemas.openxmlformats.org/schemaLibrary/2006/main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v="urn:schemas-microsoft-com:vml" xmlns:o="urn:schemas-microsoft-com:office:office" xmlns:ns19="urn:schemas-microsoft-com:office:excel" xmlns:w10="urn:schemas-microsoft-com:office:word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