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image/png" PartName="/ppt/media/slide3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4201253375" r:id="rId1"/>
  </p:sldMasterIdLst>
  <p:sldIdLst>
    <p:sldId id="1671664168" r:id="rId3"/>
    <p:sldId id="1916700983" r:id="rId4"/>
    <p:sldId id="1129519324" r:id="rId5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197592064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3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67523" name="TextShape 344167523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1010510276" name="TextShape 1010510276"/>
          <p:cNvSpPr txBox="true"/>
          <p:nvPr/>
        </p:nvSpPr>
        <p:spPr>
          <a:xfrm>
            <a:off x="381000" y="44291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11-07-2016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131982" name="TextShape 886131982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http://www.wkyc.com/home/dr-phillip-hart-digestive-health-11-7-2016/349348155</a:t>
            </a:r>
            <a:endParaRPr/>
          </a:p>
        </p:txBody>
      </p:sp>
      <p:pic>
        <p:nvPicPr>
          <p:cNvPr id="498303364" name="Picture498303364" descr="Description498303364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286125" y="304800"/>
            <a:ext cx="2562225" cy="4810125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0325" name="TextShape 46630325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http://www.wkyc.com/sports/high-school/blog-area-hs-football-squads-begin-state-title-quest/348206721</a:t>
            </a:r>
            <a:endParaRPr/>
          </a:p>
        </p:txBody>
      </p:sp>
      <p:pic>
        <p:nvPicPr>
          <p:cNvPr id="2026480446" name="Picture2026480446" descr="Description2026480446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3286125" y="304800"/>
            <a:ext cx="2562225" cy="4810125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r="http://schemas.openxmlformats.org/officeDocument/2006/relationships" xmlns:w15="http://schemas.microsoft.com/office/word/2012/wordml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