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152986497" r:id="rId1"/>
  </p:sldMasterIdLst>
  <p:sldIdLst>
    <p:sldId id="902301366" r:id="rId3"/>
    <p:sldId id="190145041" r:id="rId4"/>
    <p:sldId id="1299275874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910059172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861571" name="TextShape 990861571"/>
          <p:cNvSpPr txBox="true"/>
          <p:nvPr/>
        </p:nvSpPr>
        <p:spPr>
          <a:xfrm>
            <a:off x="635000" y="533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800">
                <a:solidFill>
                  <a:srgbClr val="0000FF"/>
                </a:solidFill>
                <a:latin typeface="Arial"/>
              </a:rPr>
              <a:t>TextBox1</a:t>
            </a:r>
            <a:endParaRPr/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