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ContentType="image/png" PartName="/ppt/media/slide1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2304029071" r:id="rId1"/>
  </p:sldMasterIdLst>
  <p:sldIdLst>
    <p:sldId id="902921298" r:id="rId3"/>
    <p:sldId id="703908721" r:id="rId4"/>
    <p:sldId id="1624128082" r:id="rId5"/>
  </p:sldIdLst>
  <p:sldSz cx="9144000" cy="5143500" type="screen16x9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Relationship Target="slides/slide2.xml" Type="http://schemas.openxmlformats.org/officeDocument/2006/relationships/slide" Id="rId4"/><Relationship Target="slides/slide3.xml" Type="http://schemas.openxmlformats.org/officeDocument/2006/relationships/slide" Id="rId5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4250121087" r:id="rId1"/>
  </p:sldLayoutIdLst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2_image_rId2.jpeg" Type="http://schemas.openxmlformats.org/officeDocument/2006/relationships/image" Id="rId2"/></Relationships>
</file>

<file path=ppt/slides/_rels/slide3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3_image_rId2.jpe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3608" name="TextShape 74243608"/>
          <p:cNvSpPr txBox="true"/>
          <p:nvPr/>
        </p:nvSpPr>
        <p:spPr>
          <a:xfrm>
            <a:off x="635000" y="4064000"/>
            <a:ext cx="5303520" cy="346680"/>
          </a:xfrm>
          <a:prstGeom prst="rect">
            <a:avLst/>
          </a:prstGeom>
        </p:spPr>
        <p:txBody>
          <a:bodyPr wrap="none" lIns="90000" tIns="45000" rIns="90000" bIns="45000"/>
          <a:p>
            <a:r>
              <a:rPr lang="en-US" sz="1800">
                <a:solidFill>
                  <a:srgbClr val="0000FF"/>
                </a:solidFill>
                <a:latin typeface="Arial"/>
              </a:rPr>
              <a:t>This is a test!</a:t>
            </a:r>
            <a:endParaRPr/>
          </a:p>
        </p:txBody>
      </p:sp>
      <p:sp>
        <p:nvSpPr>
          <p:cNvPr id="1377930922" name="TextShape 1377930922"/>
          <p:cNvSpPr txBox="true"/>
          <p:nvPr/>
        </p:nvSpPr>
        <p:spPr>
          <a:xfrm>
            <a:off x="635000" y="2794000"/>
            <a:ext cx="5303520" cy="346680"/>
          </a:xfrm>
          <a:prstGeom prst="rect">
            <a:avLst/>
          </a:prstGeom>
        </p:spPr>
        <p:txBody>
          <a:bodyPr wrap="none" lIns="90000" tIns="45000" rIns="90000" bIns="45000"/>
          <a:p>
            <a:r>
              <a:rPr lang="en-US" sz="1200">
                <a:solidFill>
                  <a:srgbClr val="FFFFFF"/>
                </a:solidFill>
                <a:latin typeface="Times New Roman"/>
              </a:rPr>
              <a:t>This is also a test!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ns17="urn:schemas-microsoft-com:office:excel" xmlns:o="urn:schemas-microsoft-com:office:office" xmlns:v="urn:schemas-microsoft-com:vm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