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4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4050027904" r:id="rId1"/>
  </p:sldMasterIdLst>
  <p:sldIdLst>
    <p:sldId id="1865474606" r:id="rId3"/>
  </p:sldIdLst>
  <p:sldSz cx="9144000" cy="5143500" type="screen16x9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4.xml" Type="http://schemas.openxmlformats.org/officeDocument/2006/relationships/slide" Id="rId3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4223099308" r:id="rId1"/>
  </p:sldLayoutIdLst>
</p:sldMaster>
</file>

<file path=ppt/slides/_rels/slide4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4_image_rId2.png" Type="http://schemas.openxmlformats.org/officeDocument/2006/relationships/image" Id="rId2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w15="http://schemas.microsoft.com/office/word/2012/wordml" xmlns:w14="http://schemas.microsoft.com/office/word/2010/wordml" xmlns:r="http://schemas.openxmlformats.org/officeDocument/2006/relationships" xmlns:m="http://schemas.openxmlformats.org/officeDocument/2006/math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