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4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607262023" r:id="rId1"/>
  </p:sldMasterIdLst>
  <p:sldIdLst>
    <p:sldId id="240399254" r:id="rId3"/>
    <p:sldId id="1534940619" r:id="rId4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4.xml" Type="http://schemas.openxmlformats.org/officeDocument/2006/relationships/slide" Id="rId3"/><Relationship Target="slides/slide5.xml" Type="http://schemas.openxmlformats.org/officeDocument/2006/relationships/slide" Id="rId4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023831125" r:id="rId1"/>
  </p:sldLayoutIdLst>
</p:sldMaster>
</file>

<file path=ppt/slides/_rels/slide4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4_image_rId2.png" Type="http://schemas.openxmlformats.org/officeDocument/2006/relationships/image" Id="rId2"/></Relationships>
</file>

<file path=ppt/slides/_rels/slide5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5_image_rId2.jpeg" Type="http://schemas.openxmlformats.org/officeDocument/2006/relationships/image" Id="rId2"/></Relationships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m="http://schemas.openxmlformats.org/officeDocument/2006/math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