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1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528775863" r:id="rId1"/>
  </p:sldMasterIdLst>
  <p:sldIdLst>
    <p:sldId id="752811158" r:id="rId3"/>
    <p:sldId id="711658886" r:id="rId4"/>
    <p:sldId id="1466582937" r:id="rId5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4179627258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2_image_rId2.jpe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3_image_rId2.jpe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Hello World</a:t>
            </a:r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