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2.jpeg" ContentType="image/jpeg"/>
  <Override PartName="/ppt/media/image3.jpeg" ContentType="image/jpeg"/>
  <Override PartName="/ppt/media/image1.png" ContentType="image/png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0463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992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046360" cy="2983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992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0456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29829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ustomShape 1"/>
          <p:cNvSpPr/>
          <p:nvPr/>
        </p:nvSpPr>
        <p:spPr>
          <a:xfrm>
            <a:off x="2540160" y="2540160"/>
            <a:ext cx="5302440" cy="3456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3600">
                <a:solidFill>
                  <a:srgbClr val="dc2300"/>
                </a:solidFill>
                <a:latin typeface="Blackoak Std"/>
              </a:rPr>
              <a:t>TextBox1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