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88693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080"/>
            <a:ext cx="88693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8280" y="132624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8280" y="304308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304308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8280" y="132624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8869320" cy="3288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8869320" cy="3287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327920" cy="3287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8280" y="1326240"/>
            <a:ext cx="4327920" cy="3287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200" cy="4388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304308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8280" y="1326240"/>
            <a:ext cx="4327920" cy="3287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327920" cy="3287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8280" y="132624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8280" y="304308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8280" y="132624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080"/>
            <a:ext cx="8868960" cy="156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6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8869320" cy="3287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0" y="0"/>
            <a:ext cx="2468520" cy="259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TopLeft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8503200" y="5410080"/>
            <a:ext cx="1576440" cy="259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BottomRight</a:t>
            </a:r>
            <a:endParaRPr/>
          </a:p>
        </p:txBody>
      </p:sp>
      <p:sp>
        <p:nvSpPr>
          <p:cNvPr id="36" name="CustomShape 3"/>
          <p:cNvSpPr/>
          <p:nvPr/>
        </p:nvSpPr>
        <p:spPr>
          <a:xfrm>
            <a:off x="8320320" y="0"/>
            <a:ext cx="1759320" cy="259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TopRight</a:t>
            </a:r>
            <a:endParaRPr/>
          </a:p>
        </p:txBody>
      </p:sp>
      <p:sp>
        <p:nvSpPr>
          <p:cNvPr id="37" name="CustomShape 4"/>
          <p:cNvSpPr/>
          <p:nvPr/>
        </p:nvSpPr>
        <p:spPr>
          <a:xfrm>
            <a:off x="0" y="5349240"/>
            <a:ext cx="1737000" cy="259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BottomLeft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