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1_image_rId2.png"/>
  <Override ContentType="image/png" PartName="/ppt/media/slide2_image_rId3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516323294" r:id="rId1"/>
  </p:sldMasterIdLst>
  <p:sldIdLst>
    <p:sldId id="1475028452" r:id="rId3"/>
    <p:sldId id="1030531085" r:id="rId4"/>
    <p:sldId id="1374110972" r:id="rId5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243682751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2_image_rId2.jpeg" Type="http://schemas.openxmlformats.org/officeDocument/2006/relationships/image" Id="rId2"/><Relationship Target="../media/slide2_image_rId3.png" Type="http://schemas.openxmlformats.org/officeDocument/2006/relationships/image" Id="rId3"/></Relationships>
</file>

<file path=ppt/slides/_rels/slide3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3_image_rId2.jpe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673432" name="TextShape 1224673432"/>
          <p:cNvSpPr txBox="true"/>
          <p:nvPr/>
        </p:nvSpPr>
        <p:spPr>
          <a:xfrm>
            <a:off x="635000" y="4064000"/>
            <a:ext cx="5303520" cy="346680"/>
          </a:xfrm>
          <a:prstGeom prst="rect">
            <a:avLst/>
          </a:prstGeom>
        </p:spPr>
        <p:txBody>
          <a:bodyPr wrap="none" lIns="90000" tIns="45000" rIns="90000" bIns="45000"/>
          <a:p>
            <a:r>
              <a:rPr lang="en-US" sz="1800">
                <a:solidFill>
                  <a:srgbClr val="0000FF"/>
                </a:solidFill>
                <a:latin typeface="Arial"/>
              </a:rPr>
              <a:t>This is a test!</a:t>
            </a:r>
            <a:endParaRPr/>
          </a:p>
        </p:txBody>
      </p:sp>
      <p:sp>
        <p:nvSpPr>
          <p:cNvPr id="-881363396" name="TextShape -881363396"/>
          <p:cNvSpPr txBox="true"/>
          <p:nvPr/>
        </p:nvSpPr>
        <p:spPr>
          <a:xfrm>
            <a:off x="635000" y="2794000"/>
            <a:ext cx="5303520" cy="346680"/>
          </a:xfrm>
          <a:prstGeom prst="rect">
            <a:avLst/>
          </a:prstGeom>
        </p:spPr>
        <p:txBody>
          <a:bodyPr wrap="none" lIns="90000" tIns="45000" rIns="90000" bIns="45000"/>
          <a:p>
            <a:r>
              <a:rPr lang="en-US" sz="1200">
                <a:solidFill>
                  <a:srgbClr val="FFFFFF"/>
                </a:solidFill>
                <a:latin typeface="Times New Roman"/>
              </a:rPr>
              <a:t>This is also a test!</a:t>
            </a:r>
            <a:endParaRPr/>
          </a:p>
        </p:txBody>
      </p:sp>
      <p:pic>
        <p:nvPicPr>
          <p:cNvPr id="536512209" name="Picture536512209" descr="Description536512209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127000" y="254000"/>
            <a:ext cx="11785600" cy="924560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w15="http://schemas.microsoft.com/office/word/2012/wordml" xmlns:r="http://schemas.openxmlformats.org/officeDocument/2006/relationships" xmlns:m="http://schemas.openxmlformats.org/officeDocument/2006/math" xmlns:w14="http://schemas.microsoft.com/office/word/2010/wordml" xmlns:wp="http://schemas.openxmlformats.org/drawingml/2006/wordprocessingDrawing" xmlns:a="http://schemas.openxmlformats.org/drawingml/2006/main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