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4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theme+xml" PartName="/ppt/theme/theme1.xml"/>
</Types>
</file>

<file path=_rels/.rels><?xml version="1.0" encoding="UTF-8" standalone="yes"?>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133644517" r:id="rId1"/>
  </p:sldMasterIdLst>
  <p:sldIdLst>
    <p:sldId id="612213617" r:id="rId3"/>
  </p:sldIdLst>
  <p:sldSz cx="6858000" cy="9906000" type="A4"/>
  <p:notesSz cx="6858000" cy="9144000"/>
</p:presentation>
</file>

<file path=ppt/_rels/presentation.xml.rels><?xml version="1.0" encoding="UTF-8" standalone="yes"?><Relationships xmlns="http://schemas.openxmlformats.org/package/2006/relationships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4.xml" Type="http://schemas.openxmlformats.org/officeDocument/2006/relationships/slide" Id="rId3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5145523" r:id="rId1"/>
  </p:sldLayoutIdLst>
</p:sldMaster>
</file>

<file path=ppt/slides/_rels/slide4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Relationship Target="../media/slide4_image_rId2.png" Type="http://schemas.openxmlformats.org/officeDocument/2006/relationships/image" Id="rId2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Pr>
        <a:blipFill dpi="0" rotWithShape="true">
          <a:blip cstate="print"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w="http://schemas.openxmlformats.org/wordprocessingml/2006/main" xmlns:w15="http://schemas.microsoft.com/office/word/2012/wordml" xmlns:r="http://schemas.openxmlformats.org/officeDocument/2006/relationships" xmlns:m="http://schemas.openxmlformats.org/officeDocument/2006/math" xmlns:w14="http://schemas.microsoft.com/office/word/2010/wordml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ns17="urn:schemas-microsoft-com:office:excel" xmlns:o="urn:schemas-microsoft-com:office:office" xmlns:v="urn:schemas-microsoft-com:vm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