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619946661" r:id="rId1"/>
  </p:sldMasterIdLst>
  <p:sldIdLst>
    <p:sldId id="700991265" r:id="rId3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4.xml" Type="http://schemas.openxmlformats.org/officeDocument/2006/relationships/slide" Id="rId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570898974" r:id="rId1"/>
  </p:sldLayoutIdLst>
</p:sldMaster>
</file>

<file path=ppt/slides/_rels/slide4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