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769619706" r:id="rId1"/>
  </p:sldMasterIdLst>
  <p:sldIdLst>
    <p:sldId id="1837861047" r:id="rId3"/>
    <p:sldId id="1243020826" r:id="rId3"/>
    <p:sldId id="1950127632" r:id="rId3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814250009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