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zxx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xx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zxx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zxx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zx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zxx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zxx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01165F0-E055-4CE3-A06D-F0702B2A3A8F}" type="slidenum">
              <a:rPr lang="zxx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