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321412300" r:id="rId1"/>
  </p:sldMasterIdLst>
  <p:sldIdLst>
    <p:sldId id="690641118" r:id="rId3"/>
    <p:sldId id="91603291" r:id="rId4"/>
    <p:sldId id="988172795" r:id="rId5"/>
    <p:sldId id="410056983" r:id="rId6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915329846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4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31741" name="TextShape 66831741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682903213" name="TextShape 1682903213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10-20-2016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81236" name="TextShape 1944581236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http://www.chicagotribune.com/business/ct-number-of-americans-without-bank-accounts-20161020-story.html</a:t>
            </a:r>
            <a:endParaRPr/>
          </a:p>
        </p:txBody>
      </p:sp>
      <p:pic>
        <p:nvPicPr>
          <p:cNvPr id="1693944495" name="Picture1693944495" descr="Description1693944495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324225" y="333375"/>
            <a:ext cx="2486025" cy="4667250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051418" name="TextShape 611051418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http://www.chicagotribune.com/news/opinion/chapman/ct-donald-trump-biased-media-lies-perspec-1020-jm-20161019-column.html</a:t>
            </a:r>
            <a:endParaRPr/>
          </a:p>
        </p:txBody>
      </p:sp>
      <p:pic>
        <p:nvPicPr>
          <p:cNvPr id="840570504" name="Picture840570504" descr="Description840570504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324225" y="333375"/>
            <a:ext cx="2486025" cy="4667250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771238" name="TextShape 2020771238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http://www.chicagotribune.com/sports/chicagoinc/ct-larry-king-cubs-must-win-0161020-story.html</a:t>
            </a:r>
            <a:endParaRPr/>
          </a:p>
        </p:txBody>
      </p:sp>
      <p:pic>
        <p:nvPicPr>
          <p:cNvPr id="546086872" name="Picture546086872" descr="Description546086872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324225" y="333375"/>
            <a:ext cx="248602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