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2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3879389400" r:id="rId1"/>
  </p:sldMasterIdLst>
  <p:sldIdLst>
    <p:sldId id="744912059" r:id="rId3"/>
    <p:sldId id="1087783930" r:id="rId4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734507413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2_image_rId2.png" Type="http://schemas.openxmlformats.org/officeDocument/2006/relationships/image" Id="rId2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871635" name="TextShape 1735871635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Campaign Name</a:t>
            </a:r>
            <a:endParaRPr/>
          </a:p>
        </p:txBody>
      </p:sp>
      <p:sp>
        <p:nvSpPr>
          <p:cNvPr id="362670378" name="TextShape 362670378"/>
          <p:cNvSpPr txBox="true"/>
          <p:nvPr/>
        </p:nvSpPr>
        <p:spPr>
          <a:xfrm>
            <a:off x="381000" y="43815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09-28-2016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804811" name="TextShape 1386804811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http://www.nytimes.com/pages/realestate/index.html</a:t>
            </a:r>
            <a:endParaRPr/>
          </a:p>
        </p:txBody>
      </p:sp>
      <p:pic>
        <p:nvPicPr>
          <p:cNvPr id="1891424453" name="Picture1891424453" descr="Description1891424453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981200" y="333375"/>
            <a:ext cx="5172075" cy="4667250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