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3809266125" r:id="rId1"/>
  </p:sldMasterIdLst>
  <p:sldIdLst>
    <p:sldId id="1380265518" r:id="rId3"/>
    <p:sldId id="2034775484" r:id="rId4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3598993395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241235" name="TextShape 1681241235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133820059" name="TextShape 133820059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09-28-2016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01009" name="TextShape 2049201009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http://www.nytimes.com/pages/realestate/index.html</a:t>
            </a:r>
            <a:endParaRPr/>
          </a:p>
        </p:txBody>
      </p:sp>
      <p:pic>
        <p:nvPicPr>
          <p:cNvPr id="1977702221" name="Picture1977702221" descr="Description1977702221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71675" y="333375"/>
            <a:ext cx="5191125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15="http://schemas.microsoft.com/office/word/2012/wordml" xmlns:ns8="http://schemas.openxmlformats.org/schemaLibrary/2006/main" xmlns:mc="http://schemas.openxmlformats.org/markup-compatibility/2006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