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837087666" r:id="rId1"/>
  </p:sldMasterIdLst>
  <p:sldIdLst>
    <p:sldId id="1822137078" r:id="rId3"/>
    <p:sldId id="212462664" r:id="rId4"/>
    <p:sldId id="710873757" r:id="rId5"/>
    <p:sldId id="198629555" r:id="rId6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110001279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4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644131" name="TextShape 956644131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958763933" name="TextShape 1958763933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09-28-2016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557009" name="TextShape 2040557009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1790537818" name="Picture1790537818" descr="Description1790537818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81200" y="333375"/>
            <a:ext cx="5172075" cy="4667250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14441" name="TextShape 698314441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http://www.nytimes.com/section/fashion</a:t>
            </a:r>
            <a:endParaRPr/>
          </a:p>
        </p:txBody>
      </p:sp>
      <p:pic>
        <p:nvPicPr>
          <p:cNvPr id="1440530579" name="Picture1440530579" descr="Description1440530579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981325" y="333375"/>
            <a:ext cx="3171825" cy="4667250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619018" name="TextShape 1182619018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http://www.nytimes.com/pages/politics/index.html</a:t>
            </a:r>
            <a:endParaRPr/>
          </a:p>
        </p:txBody>
      </p:sp>
      <p:pic>
        <p:nvPicPr>
          <p:cNvPr id="1589240477" name="Picture1589240477" descr="Description1589240477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771775" y="333375"/>
            <a:ext cx="359092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