
<file path=[Content_Types].xml><?xml version="1.0" encoding="utf-8"?>
<Types xmlns="http://schemas.openxmlformats.org/package/2006/content-types">
  <Default Extension="rels" ContentType="application/vnd.openxmlformats-package.relationships+xml"/>
  <Override ContentType="image/png" PartName="/ppt/media/slide2_image_rId2.png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theme+xml" PartName="/ppt/theme/theme1.xml"/>
</Types>
</file>

<file path=_rels/.rels><?xml version="1.0" encoding="UTF-8" standalone="yes"?>
<Relationships xmlns="http://schemas.openxmlformats.org/package/2006/relationships">
    <Relationship Target="ppt/presentation.xml" Type="http://schemas.openxmlformats.org/officeDocument/2006/relationships/officeDocument" Id="rId1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c="http://schemas.openxmlformats.org/drawingml/2006/chart" xmlns:ns6="http://schemas.openxmlformats.org/drawingml/2006/chartDrawing" xmlns:dgm="http://schemas.openxmlformats.org/drawingml/2006/diagram" xmlns:pic="http://schemas.openxmlformats.org/drawingml/2006/picture" xmlns:wp="http://schemas.openxmlformats.org/drawingml/2006/wordprocessingDrawing" xmlns:xdr="http://schemas.openxmlformats.org/drawingml/2006/spreadsheetDrawing" xmlns:ns11="http://schemas.openxmlformats.org/drawingml/2006/compatibility" xmlns:ns12="http://schemas.openxmlformats.org/drawingml/2006/lockedCanvas">
  <p:sldMasterIdLst>
    <p:sldMasterId id="2757569027" r:id="rId1"/>
  </p:sldMasterIdLst>
  <p:sldIdLst>
    <p:sldId id="1827495883" r:id="rId3"/>
    <p:sldId id="1318767162" r:id="rId4"/>
  </p:sldIdLst>
  <p:sldSz cx="9144000" cy="5143500" type="screen16x9"/>
  <p:notesSz cx="6858000" cy="9144000"/>
</p:presentation>
</file>

<file path=ppt/_rels/presentation.xml.rels><?xml version="1.0" encoding="UTF-8" standalone="yes"?>
<Relationships xmlns="http://schemas.openxmlformats.org/package/2006/relationships">
    <Relationship Target="slideMasters/slideMaster1.xml" Type="http://schemas.openxmlformats.org/officeDocument/2006/relationships/slideMaster" Id="rId1"/>
    <Relationship Target="theme/theme1.xml" Type="http://schemas.openxmlformats.org/officeDocument/2006/relationships/theme" Id="rId2"/>
    <Relationship Target="slides/slide1.xml" Type="http://schemas.openxmlformats.org/officeDocument/2006/relationships/slide" Id="rId3"/>
    <Relationship Target="slides/slide2.xml" Type="http://schemas.openxmlformats.org/officeDocument/2006/relationships/slide" Id="rId4"/>
</Relationships>

</file>

<file path=ppt/slideLayouts/_rels/slideLayout1.xml.rels><?xml version="1.0" encoding="UTF-8" standalone="yes"?>
<Relationships xmlns="http://schemas.openxmlformats.org/package/2006/relationships">
    <Relationship Target="../slideMasters/slideMaster1.xml" Type="http://schemas.openxmlformats.org/officeDocument/2006/relationships/slideMaster" Id="rId1"/>
</Relationships>

</file>

<file path=ppt/slideLayouts/slideLayout1.xml><?xml version="1.0" encoding="utf-8"?>
<p:sldLayout xmlns:v="urn:schemas-microsoft-com:vml" xmlns:p="http://schemas.openxmlformats.org/presentationml/2006/main" xmlns:ns6="http://schemas.openxmlformats.org/drawingml/2006/chartDrawing" xmlns:a="http://schemas.openxmlformats.org/drawingml/2006/main" xmlns:r="http://schemas.openxmlformats.org/officeDocument/2006/relationships" xmlns:c="http://schemas.openxmlformats.org/drawingml/2006/chart" xmlns:ns12="http://schemas.openxmlformats.org/drawingml/2006/lockedCanvas" xmlns:mc="http://schemas.openxmlformats.org/markup-compatibility/2006" xmlns:ns11="http://schemas.openxmlformats.org/drawingml/2006/compatibility" xmlns:xdr="http://schemas.openxmlformats.org/drawingml/2006/spreadsheetDrawing" xmlns:wp="http://schemas.openxmlformats.org/drawingml/2006/wordprocessingDrawing" xmlns:dgm="http://schemas.openxmlformats.org/drawingml/2006/diagram" xmlns:pic="http://schemas.openxmlformats.org/drawingml/2006/pictur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 standalone="yes"?>
<Relationships xmlns="http://schemas.openxmlformats.org/package/2006/relationships">
    <Relationship Target="../slideLayouts/slideLayout1.xml" Type="http://schemas.openxmlformats.org/officeDocument/2006/relationships/slideLayout" Id="rId1"/>
    <Relationship Target="../theme/theme1.xml" Type="http://schemas.openxmlformats.org/officeDocument/2006/relationships/theme" Id="rId2"/>
</Relationships>

</file>

<file path=ppt/slideMasters/slideMaster1.xml><?xml version="1.0" encoding="utf-8"?>
<p:sldMaster xmlns:v="urn:schemas-microsoft-com:vml" xmlns:p="http://schemas.openxmlformats.org/presentationml/2006/main" xmlns:ns6="http://schemas.openxmlformats.org/drawingml/2006/chartDrawing" xmlns:a="http://schemas.openxmlformats.org/drawingml/2006/main" xmlns:r="http://schemas.openxmlformats.org/officeDocument/2006/relationships" xmlns:c="http://schemas.openxmlformats.org/drawingml/2006/chart" xmlns:ns12="http://schemas.openxmlformats.org/drawingml/2006/lockedCanvas" xmlns:mc="http://schemas.openxmlformats.org/markup-compatibility/2006" xmlns:ns11="http://schemas.openxmlformats.org/drawingml/2006/compatibility" xmlns:xdr="http://schemas.openxmlformats.org/drawingml/2006/spreadsheetDrawing" xmlns:wp="http://schemas.openxmlformats.org/drawingml/2006/wordprocessingDrawing" xmlns:dgm="http://schemas.openxmlformats.org/drawingml/2006/diagram" xmlns:pic="http://schemas.openxmlformats.org/drawingml/2006/pictur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54969918" r:id="rId1"/>
  </p:sldLayoutIdLst>
</p:sldMaster>
</file>

<file path=ppt/slides/_rels/slide1.xml.rels><?xml version="1.0" encoding="UTF-8" standalone="yes"?>
<Relationships xmlns="http://schemas.openxmlformats.org/package/2006/relationships">
    <Relationship Target="../slideLayouts/slideLayout1.xml" Type="http://schemas.openxmlformats.org/officeDocument/2006/relationships/slideLayout" Id="rId1"/>
</Relationships>

</file>

<file path=ppt/slides/_rels/slide2.xml.rels><?xml version="1.0" encoding="UTF-8" standalone="yes"?>
<Relationships xmlns="http://schemas.openxmlformats.org/package/2006/relationships">
    <Relationship Target="../slideLayouts/slideLayout1.xml" Type="http://schemas.openxmlformats.org/officeDocument/2006/relationships/slideLayout" Id="rId1"/>
    <Relationship Target="../media/slide2_image_rId2.png" Type="http://schemas.openxmlformats.org/officeDocument/2006/relationships/image" Id="rId2"/>
</Relationships>

</file>

<file path=ppt/slides/slide1.xml><?xml version="1.0" encoding="utf-8"?>
<p:sld xmlns:v="urn:schemas-microsoft-com:vml" xmlns:p="http://schemas.openxmlformats.org/presentationml/2006/main" xmlns:ns6="http://schemas.openxmlformats.org/drawingml/2006/chartDrawing" xmlns:a="http://schemas.openxmlformats.org/drawingml/2006/main" xmlns:r="http://schemas.openxmlformats.org/officeDocument/2006/relationships" xmlns:c="http://schemas.openxmlformats.org/drawingml/2006/chart" xmlns:ns12="http://schemas.openxmlformats.org/drawingml/2006/lockedCanvas" xmlns:mc="http://schemas.openxmlformats.org/markup-compatibility/2006" xmlns:ns11="http://schemas.openxmlformats.org/drawingml/2006/compatibility" xmlns:xdr="http://schemas.openxmlformats.org/drawingml/2006/spreadsheetDrawing" xmlns:wp="http://schemas.openxmlformats.org/drawingml/2006/wordprocessingDrawing" xmlns:dgm="http://schemas.openxmlformats.org/drawingml/2006/diagram" xmlns:pic="http://schemas.openxmlformats.org/drawingml/2006/pictur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892303" name="TextShape 1741892303"/>
          <p:cNvSpPr txBox="true"/>
          <p:nvPr/>
        </p:nvSpPr>
        <p:spPr>
          <a:xfrm>
            <a:off x="381000" y="4191000"/>
            <a:ext cx="5303520" cy="546680"/>
          </a:xfrm>
          <a:prstGeom prst="rect">
            <a:avLst/>
          </a:prstGeom>
        </p:spPr>
        <p:txBody>
          <a:bodyPr wrap="none" lIns="90000" tIns="45000" rIns="90000" bIns="45000">
            <a:noAutofit/>
          </a:bodyPr>
          <a:p>
            <a:r>
              <a:rPr lang="en-US" sz="1800">
                <a:solidFill>
                  <a:srgbClr val="FF0000"/>
                </a:solidFill>
                <a:latin typeface="Arial"/>
              </a:rPr>
              <a:t>Campaign Name</a:t>
            </a:r>
            <a:endParaRPr/>
          </a:p>
        </p:txBody>
      </p:sp>
      <p:sp>
        <p:nvSpPr>
          <p:cNvPr id="2030716926" name="TextShape 2030716926"/>
          <p:cNvSpPr txBox="true"/>
          <p:nvPr/>
        </p:nvSpPr>
        <p:spPr>
          <a:xfrm>
            <a:off x="381000" y="4381500"/>
            <a:ext cx="5303520" cy="546680"/>
          </a:xfrm>
          <a:prstGeom prst="rect">
            <a:avLst/>
          </a:prstGeom>
        </p:spPr>
        <p:txBody>
          <a:bodyPr wrap="none" lIns="90000" tIns="45000" rIns="90000" bIns="45000">
            <a:noAutofit/>
          </a:bodyPr>
          <a:p>
            <a:r>
              <a:rPr lang="en-US" sz="1200">
                <a:solidFill>
                  <a:srgbClr val="FF0000"/>
                </a:solidFill>
                <a:latin typeface="Arial"/>
              </a:rPr>
              <a:t>09-28-2016</a:t>
            </a:r>
            <a:endParaRPr/>
          </a:p>
        </p:txBody>
      </p:sp>
    </p:spTree>
  </p:cSld>
</p:sld>
</file>

<file path=ppt/slides/slide2.xml><?xml version="1.0" encoding="utf-8"?>
<p:sld xmlns:v="urn:schemas-microsoft-com:vml" xmlns:p="http://schemas.openxmlformats.org/presentationml/2006/main" xmlns:ns6="http://schemas.openxmlformats.org/drawingml/2006/chartDrawing" xmlns:a="http://schemas.openxmlformats.org/drawingml/2006/main" xmlns:r="http://schemas.openxmlformats.org/officeDocument/2006/relationships" xmlns:c="http://schemas.openxmlformats.org/drawingml/2006/chart" xmlns:ns12="http://schemas.openxmlformats.org/drawingml/2006/lockedCanvas" xmlns:mc="http://schemas.openxmlformats.org/markup-compatibility/2006" xmlns:ns11="http://schemas.openxmlformats.org/drawingml/2006/compatibility" xmlns:xdr="http://schemas.openxmlformats.org/drawingml/2006/spreadsheetDrawing" xmlns:wp="http://schemas.openxmlformats.org/drawingml/2006/wordprocessingDrawing" xmlns:dgm="http://schemas.openxmlformats.org/drawingml/2006/diagram" xmlns:pic="http://schemas.openxmlformats.org/drawingml/2006/pictur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667204" name="TextShape 1645667204"/>
          <p:cNvSpPr txBox="true"/>
          <p:nvPr/>
        </p:nvSpPr>
        <p:spPr>
          <a:xfrm>
            <a:off x="9525" y="9525"/>
            <a:ext cx="5303520" cy="546680"/>
          </a:xfrm>
          <a:prstGeom prst="rect">
            <a:avLst/>
          </a:prstGeom>
        </p:spPr>
        <p:txBody>
          <a:bodyPr wrap="none" lIns="90000" tIns="45000" rIns="90000" bIns="45000">
            <a:noAutofit/>
          </a:bodyPr>
          <a:p>
            <a:r>
              <a:rPr lang="en-US" sz="1000">
                <a:solidFill>
                  <a:srgbClr val="FF0000"/>
                </a:solidFill>
                <a:latin typeface="Arial"/>
              </a:rPr>
              <a:t>http://www.nytimes.com/pages/realestate/index.html</a:t>
            </a:r>
            <a:endParaRPr/>
          </a:p>
        </p:txBody>
      </p:sp>
      <p:pic>
        <p:nvPicPr>
          <p:cNvPr id="552387246" name="Picture552387246" descr="Description552387246"/>
          <p:cNvPicPr>
            <a:picLocks noChangeAspect="true"/>
          </p:cNvPicPr>
          <p:nvPr/>
        </p:nvPicPr>
        <p:blipFill>
          <a:blip cstate="print" r:embed="rId2"/>
          <a:stretch>
            <a:fillRect/>
          </a:stretch>
        </p:blipFill>
        <p:spPr>
          <a:xfrm>
            <a:off x="2543175" y="333375"/>
            <a:ext cx="4057650" cy="4667250"/>
          </a:xfrm>
          <a:prstGeom prst="rect">
            <a:avLst/>
          </a:prstGeom>
        </p:spPr>
      </p:pic>
    </p:spTree>
  </p:cSld>
</p:sld>
</file>

<file path=ppt/theme/theme1.xml><?xml version="1.0" encoding="utf-8"?>
<a:theme xmlns:w="http://schemas.openxmlformats.org/wordprocessingml/2006/main" xmlns:m="http://schemas.openxmlformats.org/officeDocument/2006/math" xmlns:w15="http://schemas.microsoft.com/office/word/2012/wordml" xmlns:w14="http://schemas.microsoft.com/office/word/2010/wordml" xmlns:r="http://schemas.openxmlformats.org/officeDocument/2006/relationships" xmlns:wp="http://schemas.openxmlformats.org/drawingml/2006/wordprocessingDrawing" xmlns:a="http://schemas.openxmlformats.org/drawingml/2006/main" xmlns:mc="http://schemas.openxmlformats.org/markup-compatibility/2006" xmlns:ns9="http://schemas.openxmlformats.org/schemaLibrary/2006/main" xmlns:wne="http://schemas.microsoft.com/office/word/2006/wordml" xmlns:c="http://schemas.openxmlformats.org/drawingml/2006/chart" xmlns:ns12="http://schemas.openxmlformats.org/drawingml/2006/chartDrawing" xmlns:dgm="http://schemas.openxmlformats.org/drawingml/2006/diagram" xmlns:pic="http://schemas.openxmlformats.org/drawingml/2006/picture" xmlns:xdr="http://schemas.openxmlformats.org/drawingml/2006/spreadsheetDrawing" xmlns:dsp="http://schemas.microsoft.com/office/drawing/2008/diagram" xmlns:v="urn:schemas-microsoft-com:vml" xmlns:o="urn:schemas-microsoft-com:office:office" xmlns:ns19="urn:schemas-microsoft-com:office:excel" xmlns:w10="urn:schemas-microsoft-com:office:word" xmlns:ns21="urn:schemas-microsoft-com:office:powerpoint" xmlns:ns23="http://schemas.microsoft.com/office/2006/coverPageProps" xmlns:odx="http://opendope.org/xpaths" xmlns:odc="http://opendope.org/conditions" xmlns:odq="http://opendope.org/questions" xmlns:oda="http://opendope.org/answers" xmlns:odi="http://opendope.org/components" xmlns:odgm="http://opendope.org/SmartArt/DataHierarchy" xmlns:ns30="http://schemas.openxmlformats.org/officeDocument/2006/bibliography" xmlns:ns31="http://schemas.openxmlformats.org/drawingml/2006/compatibility" xmlns:ns32="http://schemas.openxmlformats.org/drawingml/2006/lockedCanva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false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