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4016983855" r:id="rId1"/>
  </p:sldMasterIdLst>
  <p:sldIdLst>
    <p:sldId id="215392697" r:id="rId3"/>
    <p:sldId id="1798809484" r:id="rId4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710213137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489635" name="TextShape 597489635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916467911" name="TextShape 916467911"/>
          <p:cNvSpPr txBox="true"/>
          <p:nvPr/>
        </p:nvSpPr>
        <p:spPr>
          <a:xfrm>
            <a:off x="381000" y="43815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09-28-2016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1410" name="TextShape 46571410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http://www.nytimes.com/pages/realestate/index.html</a:t>
            </a:r>
            <a:endParaRPr/>
          </a:p>
        </p:txBody>
      </p:sp>
      <p:pic>
        <p:nvPicPr>
          <p:cNvPr id="193071204" name="Picture193071204" descr="Description193071204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190750" y="333375"/>
            <a:ext cx="4762500" cy="4667250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