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ContentType="image/png" PartName="/ppt/media/slide10_image_rId3.png"/>
  <Override ContentType="image/png" PartName="/ppt/media/slide11_image_rId3.png"/>
  <Override ContentType="image/png" PartName="/ppt/media/slide2_image_rId3.png"/>
  <Override ContentType="image/png" PartName="/ppt/media/slide3_image_rId3.png"/>
  <Override ContentType="image/png" PartName="/ppt/media/slide4_image_rId3.png"/>
  <Override ContentType="image/png" PartName="/ppt/media/slide5_image_rId3.png"/>
  <Override ContentType="image/png" PartName="/ppt/media/slide6_image_rId3.png"/>
  <Override ContentType="image/png" PartName="/ppt/media/slide7_image_rId3.png"/>
  <Override ContentType="image/png" PartName="/ppt/media/slide8_image_rId3.png"/>
  <Override ContentType="image/png" PartName="/ppt/media/slide9_image_rId3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theme+xml" PartName="/ppt/theme/theme1.xml"/>
</Types>
</file>

<file path=_rels/.rels><?xml version="1.0" encoding="UTF-8" standalone="yes"?>
<Relationships xmlns="http://schemas.openxmlformats.org/package/2006/relationships">
    <Relationship Target="ppt/presentation.xml" Type="http://schemas.openxmlformats.org/officeDocument/2006/relationships/officeDocument" Id="rId1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2614601710" r:id="rId1"/>
  </p:sldMasterIdLst>
  <p:sldIdLst>
    <p:sldId id="1279166486" r:id="rId3"/>
    <p:sldId id="1021847917" r:id="rId4"/>
    <p:sldId id="1392992689" r:id="rId5"/>
    <p:sldId id="1500842897" r:id="rId6"/>
    <p:sldId id="1611524020" r:id="rId7"/>
    <p:sldId id="1319059183" r:id="rId8"/>
    <p:sldId id="1013556249" r:id="rId9"/>
    <p:sldId id="113769808" r:id="rId10"/>
    <p:sldId id="1813688548" r:id="rId11"/>
    <p:sldId id="781463380" r:id="rId12"/>
    <p:sldId id="1824479186" r:id="rId13"/>
  </p:sldIdLst>
  <p:sldSz cx="9144000" cy="5143500" type="screen16x9"/>
  <p:notesSz cx="6858000" cy="9144000"/>
</p:presentation>
</file>

<file path=ppt/_rels/presentation.xml.rels><?xml version="1.0" encoding="UTF-8" standalone="yes"?>
<Relationships xmlns="http://schemas.openxmlformats.org/package/2006/relationships">
    <Relationship Target="slideMasters/slideMaster1.xml" Type="http://schemas.openxmlformats.org/officeDocument/2006/relationships/slideMaster" Id="rId1"/>
    <Relationship Target="theme/theme1.xml" Type="http://schemas.openxmlformats.org/officeDocument/2006/relationships/theme" Id="rId2"/>
    <Relationship Target="slides/slide1.xml" Type="http://schemas.openxmlformats.org/officeDocument/2006/relationships/slide" Id="rId3"/>
    <Relationship Target="slides/slide2.xml" Type="http://schemas.openxmlformats.org/officeDocument/2006/relationships/slide" Id="rId4"/>
    <Relationship Target="slides/slide3.xml" Type="http://schemas.openxmlformats.org/officeDocument/2006/relationships/slide" Id="rId5"/>
    <Relationship Target="slides/slide4.xml" Type="http://schemas.openxmlformats.org/officeDocument/2006/relationships/slide" Id="rId6"/>
    <Relationship Target="slides/slide5.xml" Type="http://schemas.openxmlformats.org/officeDocument/2006/relationships/slide" Id="rId7"/>
    <Relationship Target="slides/slide6.xml" Type="http://schemas.openxmlformats.org/officeDocument/2006/relationships/slide" Id="rId8"/>
    <Relationship Target="slides/slide7.xml" Type="http://schemas.openxmlformats.org/officeDocument/2006/relationships/slide" Id="rId9"/>
    <Relationship Target="slides/slide8.xml" Type="http://schemas.openxmlformats.org/officeDocument/2006/relationships/slide" Id="rId10"/>
    <Relationship Target="slides/slide9.xml" Type="http://schemas.openxmlformats.org/officeDocument/2006/relationships/slide" Id="rId11"/>
    <Relationship Target="slides/slide10.xml" Type="http://schemas.openxmlformats.org/officeDocument/2006/relationships/slide" Id="rId12"/>
    <Relationship Target="slides/slide11.xml" Type="http://schemas.openxmlformats.org/officeDocument/2006/relationships/slide" Id="rId13"/>
</Relationships>
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theme/theme1.xml" Type="http://schemas.openxmlformats.org/officeDocument/2006/relationships/theme" Id="rId2"/>
</Relationships>

</file>

<file path=ppt/slideMasters/slideMaster1.xml><?xml version="1.0" encoding="utf-8"?>
<p:sldMaster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3407447568" r:id="rId1"/>
  </p:sldLayoutIdLst>
</p:sldMaster>
</file>

<file path=ppt/slides/_rels/slide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1_image_rId2.jpeg" Type="http://schemas.openxmlformats.org/officeDocument/2006/relationships/image" Id="rId2"/>
</Relationships>

</file>

<file path=ppt/slides/_rels/slide10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1_image_rId2.jpeg" Type="http://schemas.openxmlformats.org/officeDocument/2006/relationships/image" Id="rId2"/>
    <Relationship Target="../media/slide10_image_rId3.png" Type="http://schemas.openxmlformats.org/officeDocument/2006/relationships/image" Id="rId3"/>
</Relationships>

</file>

<file path=ppt/slides/_rels/slide1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1_image_rId2.jpeg" Type="http://schemas.openxmlformats.org/officeDocument/2006/relationships/image" Id="rId2"/>
    <Relationship Target="../media/slide11_image_rId3.png" Type="http://schemas.openxmlformats.org/officeDocument/2006/relationships/image" Id="rId3"/>
</Relationships>

</file>

<file path=ppt/slides/_rels/slide2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1_image_rId2.jpeg" Type="http://schemas.openxmlformats.org/officeDocument/2006/relationships/image" Id="rId2"/>
    <Relationship Target="../media/slide2_image_rId3.png" Type="http://schemas.openxmlformats.org/officeDocument/2006/relationships/image" Id="rId3"/>
</Relationships>

</file>

<file path=ppt/slides/_rels/slide3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1_image_rId2.jpeg" Type="http://schemas.openxmlformats.org/officeDocument/2006/relationships/image" Id="rId2"/>
    <Relationship Target="../media/slide3_image_rId3.png" Type="http://schemas.openxmlformats.org/officeDocument/2006/relationships/image" Id="rId3"/>
</Relationships>

</file>

<file path=ppt/slides/_rels/slide4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1_image_rId2.jpeg" Type="http://schemas.openxmlformats.org/officeDocument/2006/relationships/image" Id="rId2"/>
    <Relationship Target="../media/slide4_image_rId3.png" Type="http://schemas.openxmlformats.org/officeDocument/2006/relationships/image" Id="rId3"/>
</Relationships>

</file>

<file path=ppt/slides/_rels/slide5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1_image_rId2.jpeg" Type="http://schemas.openxmlformats.org/officeDocument/2006/relationships/image" Id="rId2"/>
    <Relationship Target="../media/slide5_image_rId3.png" Type="http://schemas.openxmlformats.org/officeDocument/2006/relationships/image" Id="rId3"/>
</Relationships>

</file>

<file path=ppt/slides/_rels/slide6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1_image_rId2.jpeg" Type="http://schemas.openxmlformats.org/officeDocument/2006/relationships/image" Id="rId2"/>
    <Relationship Target="../media/slide6_image_rId3.png" Type="http://schemas.openxmlformats.org/officeDocument/2006/relationships/image" Id="rId3"/>
</Relationships>

</file>

<file path=ppt/slides/_rels/slide7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1_image_rId2.jpeg" Type="http://schemas.openxmlformats.org/officeDocument/2006/relationships/image" Id="rId2"/>
    <Relationship Target="../media/slide7_image_rId3.png" Type="http://schemas.openxmlformats.org/officeDocument/2006/relationships/image" Id="rId3"/>
</Relationships>

</file>

<file path=ppt/slides/_rels/slide8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1_image_rId2.jpeg" Type="http://schemas.openxmlformats.org/officeDocument/2006/relationships/image" Id="rId2"/>
    <Relationship Target="../media/slide8_image_rId3.png" Type="http://schemas.openxmlformats.org/officeDocument/2006/relationships/image" Id="rId3"/>
</Relationships>

</file>

<file path=ppt/slides/_rels/slide9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1_image_rId2.jpeg" Type="http://schemas.openxmlformats.org/officeDocument/2006/relationships/image" Id="rId2"/>
    <Relationship Target="../media/slide9_image_rId3.png" Type="http://schemas.openxmlformats.org/officeDocument/2006/relationships/image" Id="rId3"/>
</Relationships>

</file>

<file path=ppt/slides/slide1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41911" name="TextShape 192941911"/>
          <p:cNvSpPr txBox="true"/>
          <p:nvPr/>
        </p:nvSpPr>
        <p:spPr>
          <a:xfrm>
            <a:off x="381000" y="4191000"/>
            <a:ext cx="476250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800">
                <a:solidFill>
                  <a:srgbClr val="000000"/>
                </a:solidFill>
                <a:latin typeface="Arial"/>
              </a:rPr>
              <a:t>Swensons</a:t>
            </a:r>
            <a:endParaRPr/>
          </a:p>
        </p:txBody>
      </p:sp>
      <p:sp>
        <p:nvSpPr>
          <p:cNvPr id="855065331" name="TextShape 855065331"/>
          <p:cNvSpPr txBox="true"/>
          <p:nvPr/>
        </p:nvSpPr>
        <p:spPr>
          <a:xfrm>
            <a:off x="381000" y="4429125"/>
            <a:ext cx="476250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200">
                <a:solidFill>
                  <a:srgbClr val="000000"/>
                </a:solidFill>
                <a:latin typeface="Arial"/>
              </a:rPr>
              <a:t>02/02/2017</a:t>
            </a:r>
            <a:endParaRPr/>
          </a:p>
        </p:txBody>
      </p:sp>
    </p:spTree>
  </p:cSld>
</p:sld>
</file>

<file path=ppt/slides/slide10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83859" name="TextShape 397583859"/>
          <p:cNvSpPr txBox="true"/>
          <p:nvPr/>
        </p:nvSpPr>
        <p:spPr>
          <a:xfrm>
            <a:off x="9525" y="9525"/>
            <a:ext cx="762000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000000"/>
                </a:solidFill>
                <a:latin typeface="Arial"/>
              </a:rPr>
              <a:t>Desktop: 300x50,300x600,728x90,300x250,320x50</a:t>
            </a:r>
            <a:endParaRPr/>
          </a:p>
        </p:txBody>
      </p:sp>
      <p:sp>
        <p:nvSpPr>
          <p:cNvPr id="618586830" name="TextShape 618586830"/>
          <p:cNvSpPr txBox="true"/>
          <p:nvPr/>
        </p:nvSpPr>
        <p:spPr>
          <a:xfrm>
            <a:off x="9525" y="142875"/>
            <a:ext cx="762000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000000"/>
                </a:solidFill>
                <a:latin typeface="Arial"/>
              </a:rPr>
              <a:t>Court finds cause to charge Ohio girl with brother's slaying | WKYC.com</a:t>
            </a:r>
            <a:endParaRPr/>
          </a:p>
        </p:txBody>
      </p:sp>
      <p:pic>
        <p:nvPicPr>
          <p:cNvPr id="1318879543" name="Picture1318879543" descr="Description1318879543"/>
          <p:cNvPicPr>
            <a:picLocks noChangeAspect="true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990600" y="304800"/>
            <a:ext cx="7162800" cy="4810125"/>
          </a:xfrm>
          <a:prstGeom prst="rect">
            <a:avLst/>
          </a:prstGeom>
        </p:spPr>
      </p:pic>
    </p:spTree>
  </p:cSld>
</p:sld>
</file>

<file path=ppt/slides/slide11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157867" name="TextShape 1720157867"/>
          <p:cNvSpPr txBox="true"/>
          <p:nvPr/>
        </p:nvSpPr>
        <p:spPr>
          <a:xfrm>
            <a:off x="9525" y="9525"/>
            <a:ext cx="762000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000000"/>
                </a:solidFill>
                <a:latin typeface="Arial"/>
              </a:rPr>
              <a:t>Mobile: 300x50,300x600,728x90,300x250,320x50</a:t>
            </a:r>
            <a:endParaRPr/>
          </a:p>
        </p:txBody>
      </p:sp>
      <p:sp>
        <p:nvSpPr>
          <p:cNvPr id="893266290" name="TextShape 893266290"/>
          <p:cNvSpPr txBox="true"/>
          <p:nvPr/>
        </p:nvSpPr>
        <p:spPr>
          <a:xfrm>
            <a:off x="9525" y="142875"/>
            <a:ext cx="762000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000000"/>
                </a:solidFill>
                <a:latin typeface="Arial"/>
              </a:rPr>
              <a:t>Jabaal Sheard, Barkevious Mingo relish Super Bowl trip with New England Patriots | WKYC.com</a:t>
            </a:r>
            <a:endParaRPr/>
          </a:p>
        </p:txBody>
      </p:sp>
      <p:pic>
        <p:nvPicPr>
          <p:cNvPr id="1516572274" name="Picture1516572274" descr="Description1516572274"/>
          <p:cNvPicPr>
            <a:picLocks noChangeAspect="true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4048125" y="304800"/>
            <a:ext cx="1038225" cy="4810125"/>
          </a:xfrm>
          <a:prstGeom prst="rect">
            <a:avLst/>
          </a:prstGeom>
        </p:spPr>
      </p:pic>
    </p:spTree>
  </p:cSld>
</p:sld>
</file>

<file path=ppt/slides/slide2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710336" name="TextShape 1436710336"/>
          <p:cNvSpPr txBox="true"/>
          <p:nvPr/>
        </p:nvSpPr>
        <p:spPr>
          <a:xfrm>
            <a:off x="9525" y="9525"/>
            <a:ext cx="762000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000000"/>
                </a:solidFill>
                <a:latin typeface="Arial"/>
              </a:rPr>
              <a:t>Desktop: 300x50,300x600,728x90,300x250,320x50</a:t>
            </a:r>
            <a:endParaRPr/>
          </a:p>
        </p:txBody>
      </p:sp>
      <p:sp>
        <p:nvSpPr>
          <p:cNvPr id="1052139368" name="TextShape 1052139368"/>
          <p:cNvSpPr txBox="true"/>
          <p:nvPr/>
        </p:nvSpPr>
        <p:spPr>
          <a:xfrm>
            <a:off x="9525" y="142875"/>
            <a:ext cx="762000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000000"/>
                </a:solidFill>
                <a:latin typeface="Arial"/>
              </a:rPr>
              <a:t>Cleveland's Leading Local News: Weather, Traffic, Sports and more | Cleveland, Oh | WKYC.com</a:t>
            </a:r>
            <a:endParaRPr/>
          </a:p>
        </p:txBody>
      </p:sp>
      <p:pic>
        <p:nvPicPr>
          <p:cNvPr id="2098259763" name="Picture2098259763" descr="Description2098259763"/>
          <p:cNvPicPr>
            <a:picLocks noChangeAspect="true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990600" y="304800"/>
            <a:ext cx="7162800" cy="4810125"/>
          </a:xfrm>
          <a:prstGeom prst="rect">
            <a:avLst/>
          </a:prstGeom>
        </p:spPr>
      </p:pic>
    </p:spTree>
  </p:cSld>
</p:sld>
</file>

<file path=ppt/slides/slide3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15279" name="TextShape 146015279"/>
          <p:cNvSpPr txBox="true"/>
          <p:nvPr/>
        </p:nvSpPr>
        <p:spPr>
          <a:xfrm>
            <a:off x="9525" y="9525"/>
            <a:ext cx="762000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000000"/>
                </a:solidFill>
                <a:latin typeface="Arial"/>
              </a:rPr>
              <a:t>Desktop: 300x50,300x600,728x90,300x250,320x50</a:t>
            </a:r>
            <a:endParaRPr/>
          </a:p>
        </p:txBody>
      </p:sp>
      <p:sp>
        <p:nvSpPr>
          <p:cNvPr id="102419725" name="TextShape 102419725"/>
          <p:cNvSpPr txBox="true"/>
          <p:nvPr/>
        </p:nvSpPr>
        <p:spPr>
          <a:xfrm>
            <a:off x="9525" y="142875"/>
            <a:ext cx="762000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000000"/>
                </a:solidFill>
                <a:latin typeface="Arial"/>
              </a:rPr>
              <a:t>Cleveland Features: Feature Stories, Video and Photo Galleries | WKYC.com</a:t>
            </a:r>
            <a:endParaRPr/>
          </a:p>
        </p:txBody>
      </p:sp>
      <p:pic>
        <p:nvPicPr>
          <p:cNvPr id="557396216" name="Picture557396216" descr="Description557396216"/>
          <p:cNvPicPr>
            <a:picLocks noChangeAspect="true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990600" y="304800"/>
            <a:ext cx="7162800" cy="4810125"/>
          </a:xfrm>
          <a:prstGeom prst="rect">
            <a:avLst/>
          </a:prstGeom>
        </p:spPr>
      </p:pic>
    </p:spTree>
  </p:cSld>
</p:sld>
</file>

<file path=ppt/slides/slide4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65981" name="TextShape 617465981"/>
          <p:cNvSpPr txBox="true"/>
          <p:nvPr/>
        </p:nvSpPr>
        <p:spPr>
          <a:xfrm>
            <a:off x="9525" y="9525"/>
            <a:ext cx="762000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000000"/>
                </a:solidFill>
                <a:latin typeface="Arial"/>
              </a:rPr>
              <a:t>Desktop: 300x50,300x600,728x90,300x250,320x50</a:t>
            </a:r>
            <a:endParaRPr/>
          </a:p>
        </p:txBody>
      </p:sp>
      <p:sp>
        <p:nvSpPr>
          <p:cNvPr id="698287047" name="TextShape 698287047"/>
          <p:cNvSpPr txBox="true"/>
          <p:nvPr/>
        </p:nvSpPr>
        <p:spPr>
          <a:xfrm>
            <a:off x="9525" y="142875"/>
            <a:ext cx="762000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000000"/>
                </a:solidFill>
                <a:latin typeface="Arial"/>
              </a:rPr>
              <a:t>RISING: Autism families working to prevent wandering related accidents | WKYC.com</a:t>
            </a:r>
            <a:endParaRPr/>
          </a:p>
        </p:txBody>
      </p:sp>
      <p:pic>
        <p:nvPicPr>
          <p:cNvPr id="480506632" name="Picture480506632" descr="Description480506632"/>
          <p:cNvPicPr>
            <a:picLocks noChangeAspect="true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990600" y="304800"/>
            <a:ext cx="7162800" cy="4810125"/>
          </a:xfrm>
          <a:prstGeom prst="rect">
            <a:avLst/>
          </a:prstGeom>
        </p:spPr>
      </p:pic>
    </p:spTree>
  </p:cSld>
</p:sld>
</file>

<file path=ppt/slides/slide5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64924" name="TextShape 297464924"/>
          <p:cNvSpPr txBox="true"/>
          <p:nvPr/>
        </p:nvSpPr>
        <p:spPr>
          <a:xfrm>
            <a:off x="9525" y="9525"/>
            <a:ext cx="762000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000000"/>
                </a:solidFill>
                <a:latin typeface="Arial"/>
              </a:rPr>
              <a:t>Mobile: 300x50,300x600,728x90,300x250,320x50</a:t>
            </a:r>
            <a:endParaRPr/>
          </a:p>
        </p:txBody>
      </p:sp>
      <p:sp>
        <p:nvSpPr>
          <p:cNvPr id="669866057" name="TextShape 669866057"/>
          <p:cNvSpPr txBox="true"/>
          <p:nvPr/>
        </p:nvSpPr>
        <p:spPr>
          <a:xfrm>
            <a:off x="9525" y="142875"/>
            <a:ext cx="762000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000000"/>
                </a:solidFill>
                <a:latin typeface="Arial"/>
              </a:rPr>
              <a:t>RISING: Autism families working to prevent wandering related accidents | WKYC.com</a:t>
            </a:r>
            <a:endParaRPr/>
          </a:p>
        </p:txBody>
      </p:sp>
      <p:pic>
        <p:nvPicPr>
          <p:cNvPr id="2017925313" name="Picture2017925313" descr="Description2017925313"/>
          <p:cNvPicPr>
            <a:picLocks noChangeAspect="true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4105275" y="304800"/>
            <a:ext cx="933450" cy="4810125"/>
          </a:xfrm>
          <a:prstGeom prst="rect">
            <a:avLst/>
          </a:prstGeom>
        </p:spPr>
      </p:pic>
    </p:spTree>
  </p:cSld>
</p:sld>
</file>

<file path=ppt/slides/slide6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279447" name="TextShape 2115279447"/>
          <p:cNvSpPr txBox="true"/>
          <p:nvPr/>
        </p:nvSpPr>
        <p:spPr>
          <a:xfrm>
            <a:off x="9525" y="9525"/>
            <a:ext cx="762000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000000"/>
                </a:solidFill>
                <a:latin typeface="Arial"/>
              </a:rPr>
              <a:t>Desktop: 300x50,300x600,728x90,300x250,320x50</a:t>
            </a:r>
            <a:endParaRPr/>
          </a:p>
        </p:txBody>
      </p:sp>
      <p:sp>
        <p:nvSpPr>
          <p:cNvPr id="1906665232" name="TextShape 1906665232"/>
          <p:cNvSpPr txBox="true"/>
          <p:nvPr/>
        </p:nvSpPr>
        <p:spPr>
          <a:xfrm>
            <a:off x="9525" y="142875"/>
            <a:ext cx="762000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000000"/>
                </a:solidFill>
                <a:latin typeface="Arial"/>
              </a:rPr>
              <a:t>Cleveland Sports News: Browns, Indians, Cavaliers, OSU Sports, High School | WKYC.com</a:t>
            </a:r>
            <a:endParaRPr/>
          </a:p>
        </p:txBody>
      </p:sp>
      <p:pic>
        <p:nvPicPr>
          <p:cNvPr id="326782972" name="Picture326782972" descr="Description326782972"/>
          <p:cNvPicPr>
            <a:picLocks noChangeAspect="true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990600" y="304800"/>
            <a:ext cx="7162800" cy="4810125"/>
          </a:xfrm>
          <a:prstGeom prst="rect">
            <a:avLst/>
          </a:prstGeom>
        </p:spPr>
      </p:pic>
    </p:spTree>
  </p:cSld>
</p:sld>
</file>

<file path=ppt/slides/slide7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454391" name="TextShape 1493454391"/>
          <p:cNvSpPr txBox="true"/>
          <p:nvPr/>
        </p:nvSpPr>
        <p:spPr>
          <a:xfrm>
            <a:off x="9525" y="9525"/>
            <a:ext cx="762000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000000"/>
                </a:solidFill>
                <a:latin typeface="Arial"/>
              </a:rPr>
              <a:t>Desktop: 300x50,300x600,728x90,300x250,320x50</a:t>
            </a:r>
            <a:endParaRPr/>
          </a:p>
        </p:txBody>
      </p:sp>
      <p:sp>
        <p:nvSpPr>
          <p:cNvPr id="796612071" name="TextShape 796612071"/>
          <p:cNvSpPr txBox="true"/>
          <p:nvPr/>
        </p:nvSpPr>
        <p:spPr>
          <a:xfrm>
            <a:off x="9525" y="142875"/>
            <a:ext cx="762000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000000"/>
                </a:solidFill>
                <a:latin typeface="Arial"/>
              </a:rPr>
              <a:t>Offensive tackle Kobe Buffalomeat signs with Illinois State | WKYC.com</a:t>
            </a:r>
            <a:endParaRPr/>
          </a:p>
        </p:txBody>
      </p:sp>
      <p:pic>
        <p:nvPicPr>
          <p:cNvPr id="788305509" name="Picture788305509" descr="Description788305509"/>
          <p:cNvPicPr>
            <a:picLocks noChangeAspect="true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990600" y="304800"/>
            <a:ext cx="7162800" cy="4810125"/>
          </a:xfrm>
          <a:prstGeom prst="rect">
            <a:avLst/>
          </a:prstGeom>
        </p:spPr>
      </p:pic>
    </p:spTree>
  </p:cSld>
</p:sld>
</file>

<file path=ppt/slides/slide8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60876" name="TextShape 118360876"/>
          <p:cNvSpPr txBox="true"/>
          <p:nvPr/>
        </p:nvSpPr>
        <p:spPr>
          <a:xfrm>
            <a:off x="9525" y="9525"/>
            <a:ext cx="762000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000000"/>
                </a:solidFill>
                <a:latin typeface="Arial"/>
              </a:rPr>
              <a:t>Mobile: 300x50,300x600,728x90,300x250,320x50</a:t>
            </a:r>
            <a:endParaRPr/>
          </a:p>
        </p:txBody>
      </p:sp>
      <p:sp>
        <p:nvSpPr>
          <p:cNvPr id="143852085" name="TextShape 143852085"/>
          <p:cNvSpPr txBox="true"/>
          <p:nvPr/>
        </p:nvSpPr>
        <p:spPr>
          <a:xfrm>
            <a:off x="9525" y="142875"/>
            <a:ext cx="762000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000000"/>
                </a:solidFill>
                <a:latin typeface="Arial"/>
              </a:rPr>
              <a:t>Cleveland Cavaliers' LeBron James honored to receive NAACP Jackie Robinson Award | WKYC.com</a:t>
            </a:r>
            <a:endParaRPr/>
          </a:p>
        </p:txBody>
      </p:sp>
      <p:pic>
        <p:nvPicPr>
          <p:cNvPr id="150381357" name="Picture150381357" descr="Description150381357"/>
          <p:cNvPicPr>
            <a:picLocks noChangeAspect="true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4105275" y="304800"/>
            <a:ext cx="933450" cy="4810125"/>
          </a:xfrm>
          <a:prstGeom prst="rect">
            <a:avLst/>
          </a:prstGeom>
        </p:spPr>
      </p:pic>
    </p:spTree>
  </p:cSld>
</p:sld>
</file>

<file path=ppt/slides/slide9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697584" name="TextShape 1952697584"/>
          <p:cNvSpPr txBox="true"/>
          <p:nvPr/>
        </p:nvSpPr>
        <p:spPr>
          <a:xfrm>
            <a:off x="9525" y="9525"/>
            <a:ext cx="762000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000000"/>
                </a:solidFill>
                <a:latin typeface="Arial"/>
              </a:rPr>
              <a:t>Desktop: 300x50,300x600,728x90,300x250,320x50</a:t>
            </a:r>
            <a:endParaRPr/>
          </a:p>
        </p:txBody>
      </p:sp>
      <p:sp>
        <p:nvSpPr>
          <p:cNvPr id="926051216" name="TextShape 926051216"/>
          <p:cNvSpPr txBox="true"/>
          <p:nvPr/>
        </p:nvSpPr>
        <p:spPr>
          <a:xfrm>
            <a:off x="9525" y="142875"/>
            <a:ext cx="762000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000000"/>
                </a:solidFill>
                <a:latin typeface="Arial"/>
              </a:rPr>
              <a:t>Cleveland Local News | Cleveland, Ohio | WKYC.com</a:t>
            </a:r>
            <a:endParaRPr/>
          </a:p>
        </p:txBody>
      </p:sp>
      <p:pic>
        <p:nvPicPr>
          <p:cNvPr id="1076974066" name="Picture1076974066" descr="Description1076974066"/>
          <p:cNvPicPr>
            <a:picLocks noChangeAspect="true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990600" y="304800"/>
            <a:ext cx="7162800" cy="4810125"/>
          </a:xfrm>
          <a:prstGeom prst="rect">
            <a:avLst/>
          </a:prstGeom>
        </p:spPr>
      </p:pic>
    </p:spTree>
  </p:cSld>
</p:sld>
</file>

<file path=ppt/theme/theme1.xml><?xml version="1.0" encoding="utf-8"?>
<a:theme xmlns:w="http://schemas.openxmlformats.org/wordprocessingml/2006/main" xmlns:w15="http://schemas.microsoft.com/office/word/2012/wordml" xmlns:r="http://schemas.openxmlformats.org/officeDocument/2006/relationships" xmlns:m="http://schemas.openxmlformats.org/officeDocument/2006/math" xmlns:w14="http://schemas.microsoft.com/office/word/2010/wordml" xmlns:wp="http://schemas.openxmlformats.org/drawingml/2006/wordprocessingDrawing" xmlns:a="http://schemas.openxmlformats.org/drawingml/2006/main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o="urn:schemas-microsoft-com:office:office" xmlns:v="urn:schemas-microsoft-com:vml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