
<file path=[Content_Types].xml><?xml version="1.0" encoding="utf-8"?>
<Types xmlns="http://schemas.openxmlformats.org/package/2006/content-types">
  <Default Extension="rels" ContentType="application/vnd.openxmlformats-package.relationships+xml"/>
  <Override ContentType="image/png" PartName="/ppt/media/slide2_image_rId2.png"/>
  <Override ContentType="image/png" PartName="/ppt/media/slide3_image_rId2.png"/>
  <Override ContentType="image/png" PartName="/ppt/media/slide4_image_rId2.png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theme+xml" PartName="/ppt/theme/theme1.xml"/>
</Types>
</file>

<file path=_rels/.rels><?xml version="1.0" encoding="UTF-8" standalone="yes"?>
<Relationships xmlns="http://schemas.openxmlformats.org/package/2006/relationships">
    <Relationship Target="ppt/presentation.xml" Type="http://schemas.openxmlformats.org/officeDocument/2006/relationships/officeDocument" Id="rId1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sldMasterIdLst>
    <p:sldMasterId id="2913152386" r:id="rId1"/>
  </p:sldMasterIdLst>
  <p:sldIdLst>
    <p:sldId id="989272878" r:id="rId3"/>
    <p:sldId id="1046917523" r:id="rId4"/>
    <p:sldId id="371477890" r:id="rId5"/>
    <p:sldId id="745488254" r:id="rId6"/>
  </p:sldIdLst>
  <p:sldSz cx="9144000" cy="5143500" type="screen16x9"/>
  <p:notesSz cx="6858000" cy="9144000"/>
</p:presentation>
</file>

<file path=ppt/_rels/presentation.xml.rels><?xml version="1.0" encoding="UTF-8" standalone="yes"?>
<Relationships xmlns="http://schemas.openxmlformats.org/package/2006/relationships">
    <Relationship Target="slideMasters/slideMaster1.xml" Type="http://schemas.openxmlformats.org/officeDocument/2006/relationships/slideMaster" Id="rId1"/>
    <Relationship Target="theme/theme1.xml" Type="http://schemas.openxmlformats.org/officeDocument/2006/relationships/theme" Id="rId2"/>
    <Relationship Target="slides/slide1.xml" Type="http://schemas.openxmlformats.org/officeDocument/2006/relationships/slide" Id="rId3"/>
    <Relationship Target="slides/slide2.xml" Type="http://schemas.openxmlformats.org/officeDocument/2006/relationships/slide" Id="rId4"/>
    <Relationship Target="slides/slide3.xml" Type="http://schemas.openxmlformats.org/officeDocument/2006/relationships/slide" Id="rId5"/>
    <Relationship Target="slides/slide4.xml" Type="http://schemas.openxmlformats.org/officeDocument/2006/relationships/slide" Id="rId6"/>
</Relationships>

</file>

<file path=ppt/slideLayouts/_rels/slideLayout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slideLayout1.xml><?xml version="1.0" encoding="utf-8"?>
<p:sldLayout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theme/theme1.xml" Type="http://schemas.openxmlformats.org/officeDocument/2006/relationships/theme" Id="rId2"/>
</Relationships>

</file>

<file path=ppt/slideMasters/slideMaster1.xml><?xml version="1.0" encoding="utf-8"?>
<p:sldMaster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3790507147" r:id="rId1"/>
  </p:sldLayoutIdLst>
</p:sldMaster>
</file>

<file path=ppt/slides/_rels/slide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</Relationships>

</file>

<file path=ppt/slides/_rels/slide2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2_image_rId2.png" Type="http://schemas.openxmlformats.org/officeDocument/2006/relationships/image" Id="rId2"/>
</Relationships>

</file>

<file path=ppt/slides/_rels/slide3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3_image_rId2.png" Type="http://schemas.openxmlformats.org/officeDocument/2006/relationships/image" Id="rId2"/>
</Relationships>

</file>

<file path=ppt/slides/_rels/slide4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4_image_rId2.png" Type="http://schemas.openxmlformats.org/officeDocument/2006/relationships/image" Id="rId2"/>
</Relationships>

</file>

<file path=ppt/slides/slide1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9179" name="TextShape 31499179"/>
          <p:cNvSpPr txBox="true"/>
          <p:nvPr/>
        </p:nvSpPr>
        <p:spPr>
          <a:xfrm>
            <a:off x="381000" y="4191000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800">
                <a:solidFill>
                  <a:srgbClr val="FF0000"/>
                </a:solidFill>
                <a:latin typeface="Arial"/>
              </a:rPr>
              <a:t>Campaign Name</a:t>
            </a:r>
            <a:endParaRPr/>
          </a:p>
        </p:txBody>
      </p:sp>
      <p:sp>
        <p:nvSpPr>
          <p:cNvPr id="1971442316" name="TextShape 1971442316"/>
          <p:cNvSpPr txBox="true"/>
          <p:nvPr/>
        </p:nvSpPr>
        <p:spPr>
          <a:xfrm>
            <a:off x="381000" y="4381500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200">
                <a:solidFill>
                  <a:srgbClr val="FF0000"/>
                </a:solidFill>
                <a:latin typeface="Arial"/>
              </a:rPr>
              <a:t>09-26-2016</a:t>
            </a:r>
            <a:endParaRPr/>
          </a:p>
        </p:txBody>
      </p:sp>
    </p:spTree>
  </p:cSld>
</p:sld>
</file>

<file path=ppt/slides/slide2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858707" name="TextShape 704858707"/>
          <p:cNvSpPr txBox="true"/>
          <p:nvPr/>
        </p:nvSpPr>
        <p:spPr>
          <a:xfrm>
            <a:off x="9525" y="9525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FF0000"/>
                </a:solidFill>
                <a:latin typeface="Arial"/>
              </a:rPr>
              <a:t>http://www.nytimes.com/pages/politics/index.html</a:t>
            </a:r>
            <a:endParaRPr/>
          </a:p>
        </p:txBody>
      </p:sp>
      <p:pic>
        <p:nvPicPr>
          <p:cNvPr id="1920004822" name="Picture1920004822" descr="Description1920004822"/>
          <p:cNvPicPr>
            <a:picLocks noChangeAspect="true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971675" y="333375"/>
            <a:ext cx="5191125" cy="4667250"/>
          </a:xfrm>
          <a:prstGeom prst="rect">
            <a:avLst/>
          </a:prstGeom>
        </p:spPr>
      </p:pic>
    </p:spTree>
  </p:cSld>
</p:sld>
</file>

<file path=ppt/slides/slide3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941634" name="TextShape 1399941634"/>
          <p:cNvSpPr txBox="true"/>
          <p:nvPr/>
        </p:nvSpPr>
        <p:spPr>
          <a:xfrm>
            <a:off x="9525" y="9525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FF0000"/>
                </a:solidFill>
                <a:latin typeface="Arial"/>
              </a:rPr>
              <a:t>http://www.nytimes.com/pages/realestate/index.html</a:t>
            </a:r>
            <a:endParaRPr/>
          </a:p>
        </p:txBody>
      </p:sp>
      <p:pic>
        <p:nvPicPr>
          <p:cNvPr id="265779276" name="Picture265779276" descr="Description265779276"/>
          <p:cNvPicPr>
            <a:picLocks noChangeAspect="true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3105150" y="333375"/>
            <a:ext cx="2933700" cy="4667250"/>
          </a:xfrm>
          <a:prstGeom prst="rect">
            <a:avLst/>
          </a:prstGeom>
        </p:spPr>
      </p:pic>
    </p:spTree>
  </p:cSld>
</p:sld>
</file>

<file path=ppt/slides/slide4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46496" name="TextShape 167146496"/>
          <p:cNvSpPr txBox="true"/>
          <p:nvPr/>
        </p:nvSpPr>
        <p:spPr>
          <a:xfrm>
            <a:off x="9525" y="9525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FF0000"/>
                </a:solidFill>
                <a:latin typeface="Arial"/>
              </a:rPr>
              <a:t>http://www.nytimes.com/section/travel</a:t>
            </a:r>
            <a:endParaRPr/>
          </a:p>
        </p:txBody>
      </p:sp>
      <p:pic>
        <p:nvPicPr>
          <p:cNvPr id="512751771" name="Picture512751771" descr="Description512751771"/>
          <p:cNvPicPr>
            <a:picLocks noChangeAspect="true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2857500" y="333375"/>
            <a:ext cx="3419475" cy="4667250"/>
          </a:xfrm>
          <a:prstGeom prst="rect">
            <a:avLst/>
          </a:prstGeom>
        </p:spPr>
      </p:pic>
    </p:spTree>
  </p:cSld>
</p:sld>
</file>

<file path=ppt/theme/theme1.xml><?xml version="1.0" encoding="utf-8"?>
<a:theme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15="http://schemas.microsoft.com/office/word/2012/wordml" xmlns:mc="http://schemas.openxmlformats.org/markup-compatibility/2006" xmlns:ns9="http://schemas.openxmlformats.org/schemaLibrary/2006/main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v="urn:schemas-microsoft-com:vml" xmlns:o="urn:schemas-microsoft-com:office:office" xmlns:ns19="urn:schemas-microsoft-com:office:exce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