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2_image_rId2.png"/>
  <Override ContentType="image/png" PartName="/ppt/media/slide3_image_rId2.png"/>
  <Override ContentType="image/png" PartName="/ppt/media/slide4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4247819569" r:id="rId1"/>
  </p:sldMasterIdLst>
  <p:sldIdLst>
    <p:sldId id="2143696792" r:id="rId3"/>
    <p:sldId id="738724637" r:id="rId4"/>
    <p:sldId id="1928176256" r:id="rId5"/>
    <p:sldId id="330216564" r:id="rId6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    <Relationship Target="slides/slide3.xml" Type="http://schemas.openxmlformats.org/officeDocument/2006/relationships/slide" Id="rId5"/>
    <Relationship Target="slides/slide4.xml" Type="http://schemas.openxmlformats.org/officeDocument/2006/relationships/slide" Id="rId6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8921294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2_image_rId2.png" Type="http://schemas.openxmlformats.org/officeDocument/2006/relationships/image" Id="rId2"/>
</Relationships>

</file>

<file path=ppt/slides/_rels/slide3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3_image_rId2.png" Type="http://schemas.openxmlformats.org/officeDocument/2006/relationships/image" Id="rId2"/>
</Relationships>

</file>

<file path=ppt/slides/_rels/slide4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4_image_rId2.png" Type="http://schemas.openxmlformats.org/officeDocument/2006/relationships/image" Id="rId2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64527" name="TextShape 81664527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Campaign Name</a:t>
            </a:r>
            <a:endParaRPr/>
          </a:p>
        </p:txBody>
      </p:sp>
      <p:sp>
        <p:nvSpPr>
          <p:cNvPr id="252691443" name="TextShape 252691443"/>
          <p:cNvSpPr txBox="true"/>
          <p:nvPr/>
        </p:nvSpPr>
        <p:spPr>
          <a:xfrm>
            <a:off x="381000" y="43815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09-26-2016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860137" name="TextShape 2106860137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http://www.nytimes.com/interactive/projects/cp/opinion/clinton-trump-first-debate-election-2016/america-isa-dumpster-fire</a:t>
            </a:r>
            <a:endParaRPr/>
          </a:p>
        </p:txBody>
      </p:sp>
      <p:pic>
        <p:nvPicPr>
          <p:cNvPr id="249558168" name="Picture249558168" descr="Description249558168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971675" y="333375"/>
            <a:ext cx="5191125" cy="4667250"/>
          </a:xfrm>
          <a:prstGeom prst="rect">
            <a:avLst/>
          </a:prstGeom>
        </p:spPr>
      </p:pic>
    </p:spTree>
  </p:cSld>
</p:sld>
</file>

<file path=ppt/slides/slide3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1765741" name="Picture2041765741" descr="Description2041765741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971675" y="333375"/>
            <a:ext cx="5191125" cy="4667250"/>
          </a:xfrm>
          <a:prstGeom prst="rect">
            <a:avLst/>
          </a:prstGeom>
        </p:spPr>
      </p:pic>
    </p:spTree>
  </p:cSld>
</p:sld>
</file>

<file path=ppt/slides/slide4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942501" name="TextShape 526942501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http://www.nytimes.com/2016/09/21/travel/how-to-use-google-trips-tour-guide-travel.html</a:t>
            </a:r>
            <a:endParaRPr/>
          </a:p>
        </p:txBody>
      </p:sp>
      <p:pic>
        <p:nvPicPr>
          <p:cNvPr id="914399353" name="Picture914399353" descr="Description914399353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971675" y="333375"/>
            <a:ext cx="5191125" cy="4667250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