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2" name="Google Shape;82;p11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6" name="Google Shape;106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6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17" name="Google Shape;117;p16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5" name="Google Shape;125;p16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8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 descr="_MG_8441.jpg"/>
          <p:cNvPicPr preferRelativeResize="0"/>
          <p:nvPr/>
        </p:nvPicPr>
        <p:blipFill rotWithShape="1">
          <a:blip r:embed="rId2">
            <a:alphaModFix/>
          </a:blip>
          <a:srcRect b="-2"/>
          <a:stretch/>
        </p:blipFill>
        <p:spPr>
          <a:xfrm>
            <a:off x="0" y="4886602"/>
            <a:ext cx="12192000" cy="2010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0" y="4692548"/>
            <a:ext cx="12192000" cy="2363915"/>
          </a:xfrm>
          <a:prstGeom prst="rect">
            <a:avLst/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9" descr="_MG_844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56350"/>
            <a:ext cx="12192000" cy="54059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812800" y="260124"/>
            <a:ext cx="10769600" cy="43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600"/>
              <a:buFont typeface="Calibri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 rot="10800000">
            <a:off x="-6849" y="5838070"/>
            <a:ext cx="12316919" cy="10948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-39146" y="5843587"/>
            <a:ext cx="12349216" cy="1080576"/>
          </a:xfrm>
          <a:prstGeom prst="rect">
            <a:avLst/>
          </a:prstGeom>
          <a:gradFill>
            <a:gsLst>
              <a:gs pos="0">
                <a:srgbClr val="FCFCFC"/>
              </a:gs>
              <a:gs pos="100000">
                <a:srgbClr val="7DC7DB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358" y="0"/>
            <a:ext cx="12257478" cy="6128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u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u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u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u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u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u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u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u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u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C8CDC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"/>
          <p:cNvSpPr/>
          <p:nvPr/>
        </p:nvSpPr>
        <p:spPr>
          <a:xfrm>
            <a:off x="-22299" y="5600702"/>
            <a:ext cx="1128611" cy="96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1"/>
          <p:cNvSpPr/>
          <p:nvPr/>
        </p:nvSpPr>
        <p:spPr>
          <a:xfrm rot="5400000">
            <a:off x="-33021" y="5622712"/>
            <a:ext cx="1161341" cy="1117323"/>
          </a:xfrm>
          <a:prstGeom prst="halfFrame">
            <a:avLst>
              <a:gd name="adj1" fmla="val 1674"/>
              <a:gd name="adj2" fmla="val 1674"/>
            </a:avLst>
          </a:prstGeom>
          <a:solidFill>
            <a:srgbClr val="C8CD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/>
          <p:nvPr/>
        </p:nvSpPr>
        <p:spPr>
          <a:xfrm rot="-5400000">
            <a:off x="90964" y="5366984"/>
            <a:ext cx="1060349" cy="1339881"/>
          </a:xfrm>
          <a:prstGeom prst="halfFrame">
            <a:avLst>
              <a:gd name="adj1" fmla="val 1674"/>
              <a:gd name="adj2" fmla="val 1674"/>
            </a:avLst>
          </a:prstGeom>
          <a:solidFill>
            <a:srgbClr val="C8CD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" name="Google Shape;22;p1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6074" y="5632451"/>
            <a:ext cx="963920" cy="8994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uarto.org/docs/presentati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MHW_ACLIM3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Quarto</a:t>
            </a:r>
          </a:p>
          <a:p>
            <a:pPr marL="0" lvl="0" indent="0">
              <a:buNone/>
            </a:pPr>
            <a:r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t>.</a:t>
            </a:r>
          </a:p>
          <a:p>
            <a:pPr marL="0" lvl="0" indent="0">
              <a:buNone/>
            </a:pPr>
            <a:r>
              <a:t>https://quarto.org/docs/presentations/powerpoint.html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Bullets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Render</a:t>
            </a:r>
            <a:r>
              <a:t> button a document will be generated that includes:</a:t>
            </a:r>
          </a:p>
          <a:p>
            <a:pPr lvl="0"/>
            <a:r>
              <a:t>Content authored with markdown</a:t>
            </a:r>
          </a:p>
          <a:p>
            <a:pPr lvl="0"/>
            <a:r>
              <a:t>Output from executable code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Render</a:t>
            </a:r>
            <a:r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Slide Title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Slide with speaker notes</a:t>
            </a:r>
          </a:p>
          <a:p>
            <a:pPr marL="0" lvl="0" indent="0">
              <a:buNone/>
            </a:pPr>
            <a:r>
              <a:t>Slide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contents…</a:t>
            </a:r>
          </a:p>
        </p:txBody>
      </p:sp>
      <p:pic>
        <p:nvPicPr>
          <p:cNvPr id="4" name="Picture 1" descr="MHW/p_mn_10yr_temp_bottom5m_SEB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76400"/>
            <a:ext cx="40386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</vt:lpstr>
      <vt:lpstr>Gill Sans</vt:lpstr>
      <vt:lpstr>Gallery</vt:lpstr>
      <vt:lpstr>MHW_ACLIM3</vt:lpstr>
      <vt:lpstr>Some stuff</vt:lpstr>
      <vt:lpstr>Test</vt:lpstr>
      <vt:lpstr>NEBS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MHW_ACLIM3</dc:title>
  <dc:creator/>
  <cp:keywords/>
  <cp:lastModifiedBy>Kirstin Holsman</cp:lastModifiedBy>
  <cp:revision>1</cp:revision>
  <dcterms:created xsi:type="dcterms:W3CDTF">2024-03-07T23:26:39Z</dcterms:created>
  <dcterms:modified xsi:type="dcterms:W3CDTF">2024-03-07T23:27:56Z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