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3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0DEAB2-86B7-8C4A-AE74-CC03CD5BFAE8}" type="doc">
      <dgm:prSet loTypeId="urn:microsoft.com/office/officeart/2008/layout/HalfCircleOrganizationChar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AA6BFE-8A6E-AE4A-AF1A-78D9984C22FE}">
      <dgm:prSet phldrT="[Text]"/>
      <dgm:spPr/>
      <dgm:t>
        <a:bodyPr/>
        <a:lstStyle/>
        <a:p>
          <a:r>
            <a:rPr lang="en-US" dirty="0"/>
            <a:t>Need pH and O2?</a:t>
          </a:r>
        </a:p>
      </dgm:t>
    </dgm:pt>
    <dgm:pt modelId="{867668A4-B4B9-3D40-B641-D46E53CC61A0}" type="parTrans" cxnId="{6567CE58-7866-344C-9D77-A97802550BD0}">
      <dgm:prSet/>
      <dgm:spPr/>
      <dgm:t>
        <a:bodyPr/>
        <a:lstStyle/>
        <a:p>
          <a:endParaRPr lang="en-US"/>
        </a:p>
      </dgm:t>
    </dgm:pt>
    <dgm:pt modelId="{A0304D40-ADEC-C44B-98CD-97EC61203375}" type="sibTrans" cxnId="{6567CE58-7866-344C-9D77-A97802550BD0}">
      <dgm:prSet/>
      <dgm:spPr/>
      <dgm:t>
        <a:bodyPr/>
        <a:lstStyle/>
        <a:p>
          <a:endParaRPr lang="en-US"/>
        </a:p>
      </dgm:t>
    </dgm:pt>
    <dgm:pt modelId="{8500B8CF-22AC-5C4D-8391-BA4130ED2E67}">
      <dgm:prSet phldrT="[Text]"/>
      <dgm:spPr/>
      <dgm:t>
        <a:bodyPr/>
        <a:lstStyle/>
        <a:p>
          <a:r>
            <a:rPr lang="en-US" dirty="0"/>
            <a:t>NO</a:t>
          </a:r>
        </a:p>
      </dgm:t>
    </dgm:pt>
    <dgm:pt modelId="{40A73E07-0061-614D-9346-3716C64D6A85}" type="parTrans" cxnId="{CF48DB5F-A8AC-DB43-9107-C97951040ED7}">
      <dgm:prSet/>
      <dgm:spPr/>
      <dgm:t>
        <a:bodyPr/>
        <a:lstStyle/>
        <a:p>
          <a:endParaRPr lang="en-US"/>
        </a:p>
      </dgm:t>
    </dgm:pt>
    <dgm:pt modelId="{D49B9A99-521F-2842-B0E5-40D7512342B6}" type="sibTrans" cxnId="{CF48DB5F-A8AC-DB43-9107-C97951040ED7}">
      <dgm:prSet/>
      <dgm:spPr/>
      <dgm:t>
        <a:bodyPr/>
        <a:lstStyle/>
        <a:p>
          <a:endParaRPr lang="en-US"/>
        </a:p>
      </dgm:t>
    </dgm:pt>
    <dgm:pt modelId="{77FBF17E-3930-9D40-AE85-12A897D2E9BB}">
      <dgm:prSet phldrT="[Text]"/>
      <dgm:spPr/>
      <dgm:t>
        <a:bodyPr/>
        <a:lstStyle/>
        <a:p>
          <a:r>
            <a:rPr lang="en-US" dirty="0"/>
            <a:t>CMIP5</a:t>
          </a:r>
        </a:p>
      </dgm:t>
    </dgm:pt>
    <dgm:pt modelId="{A706D27A-B2FB-D641-B750-41DEDC9BBA10}" type="parTrans" cxnId="{97690609-F5F6-C346-945A-2712C7819B56}">
      <dgm:prSet/>
      <dgm:spPr/>
      <dgm:t>
        <a:bodyPr/>
        <a:lstStyle/>
        <a:p>
          <a:endParaRPr lang="en-US"/>
        </a:p>
      </dgm:t>
    </dgm:pt>
    <dgm:pt modelId="{456C652F-A3F4-5D45-BC1B-6EAE34663DA7}" type="sibTrans" cxnId="{97690609-F5F6-C346-945A-2712C7819B56}">
      <dgm:prSet/>
      <dgm:spPr/>
      <dgm:t>
        <a:bodyPr/>
        <a:lstStyle/>
        <a:p>
          <a:endParaRPr lang="en-US"/>
        </a:p>
      </dgm:t>
    </dgm:pt>
    <dgm:pt modelId="{E240B3B8-AAC3-7C42-A243-E2B912054F09}">
      <dgm:prSet phldrT="[Text]"/>
      <dgm:spPr/>
      <dgm:t>
        <a:bodyPr/>
        <a:lstStyle/>
        <a:p>
          <a:r>
            <a:rPr lang="en-US" dirty="0"/>
            <a:t>Yes </a:t>
          </a:r>
        </a:p>
      </dgm:t>
    </dgm:pt>
    <dgm:pt modelId="{C2234BF2-808D-CE46-8488-2665D35B307E}" type="parTrans" cxnId="{DD7CB5BB-9E3C-D740-A0B1-D988F5A686C8}">
      <dgm:prSet/>
      <dgm:spPr/>
      <dgm:t>
        <a:bodyPr/>
        <a:lstStyle/>
        <a:p>
          <a:endParaRPr lang="en-US"/>
        </a:p>
      </dgm:t>
    </dgm:pt>
    <dgm:pt modelId="{C41EE7BB-7818-5C4B-B21B-17C272AAD363}" type="sibTrans" cxnId="{DD7CB5BB-9E3C-D740-A0B1-D988F5A686C8}">
      <dgm:prSet/>
      <dgm:spPr/>
      <dgm:t>
        <a:bodyPr/>
        <a:lstStyle/>
        <a:p>
          <a:endParaRPr lang="en-US"/>
        </a:p>
      </dgm:t>
    </dgm:pt>
    <dgm:pt modelId="{F15DC468-0EE1-3241-BBE0-7DD2FF08141E}">
      <dgm:prSet phldrT="[Text]"/>
      <dgm:spPr/>
      <dgm:t>
        <a:bodyPr/>
        <a:lstStyle/>
        <a:p>
          <a:r>
            <a:rPr lang="en-US" dirty="0"/>
            <a:t>CMIP5</a:t>
          </a:r>
        </a:p>
      </dgm:t>
    </dgm:pt>
    <dgm:pt modelId="{9BAD75C7-D5AB-E74E-A902-8FA51D6BC657}" type="parTrans" cxnId="{16559555-9FAB-7842-830C-E803A9CC7D9F}">
      <dgm:prSet/>
      <dgm:spPr/>
      <dgm:t>
        <a:bodyPr/>
        <a:lstStyle/>
        <a:p>
          <a:endParaRPr lang="en-US"/>
        </a:p>
      </dgm:t>
    </dgm:pt>
    <dgm:pt modelId="{44934C67-8025-1647-A233-8222CA6D045E}" type="sibTrans" cxnId="{16559555-9FAB-7842-830C-E803A9CC7D9F}">
      <dgm:prSet/>
      <dgm:spPr/>
      <dgm:t>
        <a:bodyPr/>
        <a:lstStyle/>
        <a:p>
          <a:endParaRPr lang="en-US"/>
        </a:p>
      </dgm:t>
    </dgm:pt>
    <dgm:pt modelId="{B4B0D14B-6268-8441-8E5D-EFA104785AC9}">
      <dgm:prSet phldrT="[Text]"/>
      <dgm:spPr/>
      <dgm:t>
        <a:bodyPr/>
        <a:lstStyle/>
        <a:p>
          <a:r>
            <a:rPr lang="en-US" dirty="0"/>
            <a:t>Hind = K20P19</a:t>
          </a:r>
        </a:p>
        <a:p>
          <a:r>
            <a:rPr lang="en-US" dirty="0"/>
            <a:t>1970-2020</a:t>
          </a:r>
        </a:p>
      </dgm:t>
    </dgm:pt>
    <dgm:pt modelId="{8D5541C4-9FE6-3A41-8A49-DF6B517FE773}" type="parTrans" cxnId="{6464D51B-EA92-DB42-91F9-C216652CA1BD}">
      <dgm:prSet/>
      <dgm:spPr/>
      <dgm:t>
        <a:bodyPr/>
        <a:lstStyle/>
        <a:p>
          <a:endParaRPr lang="en-US"/>
        </a:p>
      </dgm:t>
    </dgm:pt>
    <dgm:pt modelId="{5EADE577-D47A-BD43-94E8-39A14F6E4AF8}" type="sibTrans" cxnId="{6464D51B-EA92-DB42-91F9-C216652CA1BD}">
      <dgm:prSet/>
      <dgm:spPr/>
      <dgm:t>
        <a:bodyPr/>
        <a:lstStyle/>
        <a:p>
          <a:endParaRPr lang="en-US"/>
        </a:p>
      </dgm:t>
    </dgm:pt>
    <dgm:pt modelId="{9527306A-D72E-6D4F-9279-0E8129EF1808}">
      <dgm:prSet phldrT="[Text]"/>
      <dgm:spPr/>
      <dgm:t>
        <a:bodyPr/>
        <a:lstStyle/>
        <a:p>
          <a:r>
            <a:rPr lang="en-US" dirty="0"/>
            <a:t>CMIP6</a:t>
          </a:r>
        </a:p>
      </dgm:t>
    </dgm:pt>
    <dgm:pt modelId="{1436ED31-8193-924A-ABFF-9A39C490C63E}" type="parTrans" cxnId="{7E4DF593-8787-3045-AF00-D86E7ED9786C}">
      <dgm:prSet/>
      <dgm:spPr/>
      <dgm:t>
        <a:bodyPr/>
        <a:lstStyle/>
        <a:p>
          <a:endParaRPr lang="en-US"/>
        </a:p>
      </dgm:t>
    </dgm:pt>
    <dgm:pt modelId="{CA7D48C6-E5F0-CD43-AC21-D173413A8597}" type="sibTrans" cxnId="{7E4DF593-8787-3045-AF00-D86E7ED9786C}">
      <dgm:prSet/>
      <dgm:spPr/>
      <dgm:t>
        <a:bodyPr/>
        <a:lstStyle/>
        <a:p>
          <a:endParaRPr lang="en-US"/>
        </a:p>
      </dgm:t>
    </dgm:pt>
    <dgm:pt modelId="{A2A97420-3212-9C4D-A6E2-1FD2255DDC4D}">
      <dgm:prSet phldrT="[Text]"/>
      <dgm:spPr/>
      <dgm:t>
        <a:bodyPr/>
        <a:lstStyle/>
        <a:p>
          <a:r>
            <a:rPr lang="en-US" dirty="0"/>
            <a:t>Hind = K20P19</a:t>
          </a:r>
        </a:p>
        <a:p>
          <a:r>
            <a:rPr lang="en-US" dirty="0"/>
            <a:t>1970-2020</a:t>
          </a:r>
        </a:p>
      </dgm:t>
    </dgm:pt>
    <dgm:pt modelId="{6B999283-9C04-5E4C-AABE-918AA4F44397}" type="parTrans" cxnId="{96F3DFBC-5F31-5C4A-8FCD-68E077C2FBE6}">
      <dgm:prSet/>
      <dgm:spPr/>
      <dgm:t>
        <a:bodyPr/>
        <a:lstStyle/>
        <a:p>
          <a:endParaRPr lang="en-US"/>
        </a:p>
      </dgm:t>
    </dgm:pt>
    <dgm:pt modelId="{BFA444E9-0CB9-3341-B57A-671D0064B559}" type="sibTrans" cxnId="{96F3DFBC-5F31-5C4A-8FCD-68E077C2FBE6}">
      <dgm:prSet/>
      <dgm:spPr/>
      <dgm:t>
        <a:bodyPr/>
        <a:lstStyle/>
        <a:p>
          <a:endParaRPr lang="en-US"/>
        </a:p>
      </dgm:t>
    </dgm:pt>
    <dgm:pt modelId="{FF725EF8-B1A6-C643-BA15-4F3A913939B1}">
      <dgm:prSet phldrT="[Text]"/>
      <dgm:spPr/>
      <dgm:t>
        <a:bodyPr/>
        <a:lstStyle/>
        <a:p>
          <a:r>
            <a:rPr lang="en-US" dirty="0" err="1"/>
            <a:t>Proj</a:t>
          </a:r>
          <a:r>
            <a:rPr lang="en-US" dirty="0"/>
            <a:t> = K20P19</a:t>
          </a:r>
        </a:p>
      </dgm:t>
    </dgm:pt>
    <dgm:pt modelId="{2952052C-3317-504A-B643-C0848BC2FA12}" type="parTrans" cxnId="{1E9AC093-E581-2444-99AD-45D9A0557F40}">
      <dgm:prSet/>
      <dgm:spPr/>
      <dgm:t>
        <a:bodyPr/>
        <a:lstStyle/>
        <a:p>
          <a:endParaRPr lang="en-US"/>
        </a:p>
      </dgm:t>
    </dgm:pt>
    <dgm:pt modelId="{A62913D8-76FB-9B4B-AAF5-0FEAEB6079E0}" type="sibTrans" cxnId="{1E9AC093-E581-2444-99AD-45D9A0557F40}">
      <dgm:prSet/>
      <dgm:spPr/>
      <dgm:t>
        <a:bodyPr/>
        <a:lstStyle/>
        <a:p>
          <a:endParaRPr lang="en-US"/>
        </a:p>
      </dgm:t>
    </dgm:pt>
    <dgm:pt modelId="{FF8981C8-6467-5D4A-AB4B-B034147A27C5}">
      <dgm:prSet phldrT="[Text]"/>
      <dgm:spPr/>
      <dgm:t>
        <a:bodyPr/>
        <a:lstStyle/>
        <a:p>
          <a:r>
            <a:rPr lang="en-US" dirty="0" err="1"/>
            <a:t>Proj</a:t>
          </a:r>
          <a:r>
            <a:rPr lang="en-US" dirty="0"/>
            <a:t> = K20P19</a:t>
          </a:r>
        </a:p>
      </dgm:t>
    </dgm:pt>
    <dgm:pt modelId="{DB2FF633-3DBC-A340-A6C9-C36C8A984089}" type="parTrans" cxnId="{8996BA7E-A619-234A-9C9C-8B4870EA8D50}">
      <dgm:prSet/>
      <dgm:spPr/>
      <dgm:t>
        <a:bodyPr/>
        <a:lstStyle/>
        <a:p>
          <a:endParaRPr lang="en-US"/>
        </a:p>
      </dgm:t>
    </dgm:pt>
    <dgm:pt modelId="{FA1347BD-F7D1-0D4F-9488-9580D989F128}" type="sibTrans" cxnId="{8996BA7E-A619-234A-9C9C-8B4870EA8D50}">
      <dgm:prSet/>
      <dgm:spPr/>
      <dgm:t>
        <a:bodyPr/>
        <a:lstStyle/>
        <a:p>
          <a:endParaRPr lang="en-US"/>
        </a:p>
      </dgm:t>
    </dgm:pt>
    <dgm:pt modelId="{D7772F8D-72B8-474C-81A7-76035EBE0CF8}">
      <dgm:prSet phldrT="[Text]"/>
      <dgm:spPr/>
      <dgm:t>
        <a:bodyPr/>
        <a:lstStyle/>
        <a:p>
          <a:r>
            <a:rPr lang="en-US" dirty="0"/>
            <a:t>Hind = H16</a:t>
          </a:r>
        </a:p>
        <a:p>
          <a:r>
            <a:rPr lang="en-US" dirty="0"/>
            <a:t>1970 - 2012</a:t>
          </a:r>
        </a:p>
      </dgm:t>
    </dgm:pt>
    <dgm:pt modelId="{36BA185E-ACD7-C24A-AE5B-29D0AB43F1DE}" type="parTrans" cxnId="{277CE4D3-9BAB-2544-8817-381A6640E46E}">
      <dgm:prSet/>
      <dgm:spPr/>
      <dgm:t>
        <a:bodyPr/>
        <a:lstStyle/>
        <a:p>
          <a:endParaRPr lang="en-US"/>
        </a:p>
      </dgm:t>
    </dgm:pt>
    <dgm:pt modelId="{3B06A88F-E261-FF40-B0A1-7D64BBADC8B0}" type="sibTrans" cxnId="{277CE4D3-9BAB-2544-8817-381A6640E46E}">
      <dgm:prSet/>
      <dgm:spPr/>
      <dgm:t>
        <a:bodyPr/>
        <a:lstStyle/>
        <a:p>
          <a:endParaRPr lang="en-US"/>
        </a:p>
      </dgm:t>
    </dgm:pt>
    <dgm:pt modelId="{3B5D6427-AB4E-7F46-9143-CA45E9DA262C}">
      <dgm:prSet phldrT="[Text]"/>
      <dgm:spPr/>
      <dgm:t>
        <a:bodyPr/>
        <a:lstStyle/>
        <a:p>
          <a:r>
            <a:rPr lang="en-US" dirty="0" err="1"/>
            <a:t>Proj</a:t>
          </a:r>
          <a:r>
            <a:rPr lang="en-US" dirty="0"/>
            <a:t> = H16</a:t>
          </a:r>
        </a:p>
      </dgm:t>
    </dgm:pt>
    <dgm:pt modelId="{CF0318EB-AC3D-2448-B567-D4DBB1001E3F}" type="parTrans" cxnId="{28B979E6-E7C5-AD4B-A590-FAF32B67C860}">
      <dgm:prSet/>
      <dgm:spPr/>
      <dgm:t>
        <a:bodyPr/>
        <a:lstStyle/>
        <a:p>
          <a:endParaRPr lang="en-US"/>
        </a:p>
      </dgm:t>
    </dgm:pt>
    <dgm:pt modelId="{59C375A1-08D7-474E-85B3-94B31707CFA8}" type="sibTrans" cxnId="{28B979E6-E7C5-AD4B-A590-FAF32B67C860}">
      <dgm:prSet/>
      <dgm:spPr/>
      <dgm:t>
        <a:bodyPr/>
        <a:lstStyle/>
        <a:p>
          <a:endParaRPr lang="en-US"/>
        </a:p>
      </dgm:t>
    </dgm:pt>
    <dgm:pt modelId="{66CE0017-CFAB-A249-997F-30ADD5CF03BD}">
      <dgm:prSet phldrT="[Text]"/>
      <dgm:spPr/>
      <dgm:t>
        <a:bodyPr/>
        <a:lstStyle/>
        <a:p>
          <a:r>
            <a:rPr lang="en-US" dirty="0"/>
            <a:t>CMIP6</a:t>
          </a:r>
        </a:p>
      </dgm:t>
    </dgm:pt>
    <dgm:pt modelId="{12785FB0-7BED-0044-8644-B711E4478482}" type="parTrans" cxnId="{65FFC73C-3A51-D245-A6AC-558FF1508C69}">
      <dgm:prSet/>
      <dgm:spPr/>
      <dgm:t>
        <a:bodyPr/>
        <a:lstStyle/>
        <a:p>
          <a:endParaRPr lang="en-US"/>
        </a:p>
      </dgm:t>
    </dgm:pt>
    <dgm:pt modelId="{2FAA3D5D-8F2C-7040-BCA1-FE7AA7A221F9}" type="sibTrans" cxnId="{65FFC73C-3A51-D245-A6AC-558FF1508C69}">
      <dgm:prSet/>
      <dgm:spPr/>
      <dgm:t>
        <a:bodyPr/>
        <a:lstStyle/>
        <a:p>
          <a:endParaRPr lang="en-US"/>
        </a:p>
      </dgm:t>
    </dgm:pt>
    <dgm:pt modelId="{EA5A6770-87F9-FC4A-B263-DDC2D11F4880}">
      <dgm:prSet phldrT="[Text]"/>
      <dgm:spPr/>
      <dgm:t>
        <a:bodyPr/>
        <a:lstStyle/>
        <a:p>
          <a:r>
            <a:rPr lang="en-US" dirty="0"/>
            <a:t>Hind = K20</a:t>
          </a:r>
        </a:p>
        <a:p>
          <a:r>
            <a:rPr lang="en-US" dirty="0"/>
            <a:t>1970-2021</a:t>
          </a:r>
        </a:p>
      </dgm:t>
    </dgm:pt>
    <dgm:pt modelId="{3C25DA88-6811-BD4B-B6DF-4A03D53745E2}" type="parTrans" cxnId="{1317A72B-09CE-6D4C-80EF-3CB62FB28B5C}">
      <dgm:prSet/>
      <dgm:spPr/>
      <dgm:t>
        <a:bodyPr/>
        <a:lstStyle/>
        <a:p>
          <a:endParaRPr lang="en-US"/>
        </a:p>
      </dgm:t>
    </dgm:pt>
    <dgm:pt modelId="{51649EED-AFB9-B840-8FA1-6991E5587E42}" type="sibTrans" cxnId="{1317A72B-09CE-6D4C-80EF-3CB62FB28B5C}">
      <dgm:prSet/>
      <dgm:spPr/>
      <dgm:t>
        <a:bodyPr/>
        <a:lstStyle/>
        <a:p>
          <a:endParaRPr lang="en-US"/>
        </a:p>
      </dgm:t>
    </dgm:pt>
    <dgm:pt modelId="{AE693BCA-C8F4-3F46-98CD-44B8733E39A0}">
      <dgm:prSet phldrT="[Text]"/>
      <dgm:spPr/>
      <dgm:t>
        <a:bodyPr/>
        <a:lstStyle/>
        <a:p>
          <a:r>
            <a:rPr lang="en-US" dirty="0" err="1"/>
            <a:t>Proj</a:t>
          </a:r>
          <a:r>
            <a:rPr lang="en-US" dirty="0"/>
            <a:t> = K20P19</a:t>
          </a:r>
        </a:p>
      </dgm:t>
    </dgm:pt>
    <dgm:pt modelId="{E6B4C72A-F2FD-E44C-B5C0-DC0FE6B28303}" type="parTrans" cxnId="{BF91E58D-D4F3-0A43-B2A5-3C08E7F61D20}">
      <dgm:prSet/>
      <dgm:spPr/>
      <dgm:t>
        <a:bodyPr/>
        <a:lstStyle/>
        <a:p>
          <a:endParaRPr lang="en-US"/>
        </a:p>
      </dgm:t>
    </dgm:pt>
    <dgm:pt modelId="{10B0E235-6D49-6043-96D6-FA363BEFE5D1}" type="sibTrans" cxnId="{BF91E58D-D4F3-0A43-B2A5-3C08E7F61D20}">
      <dgm:prSet/>
      <dgm:spPr/>
      <dgm:t>
        <a:bodyPr/>
        <a:lstStyle/>
        <a:p>
          <a:endParaRPr lang="en-US"/>
        </a:p>
      </dgm:t>
    </dgm:pt>
    <dgm:pt modelId="{D86A01EF-FADE-3E4A-BE10-F5B145C20E4B}" type="pres">
      <dgm:prSet presAssocID="{2B0DEAB2-86B7-8C4A-AE74-CC03CD5BFAE8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E82D4A9-D21E-DC41-95D2-A44F2D333514}" type="pres">
      <dgm:prSet presAssocID="{59AA6BFE-8A6E-AE4A-AF1A-78D9984C22FE}" presName="hierRoot1" presStyleCnt="0">
        <dgm:presLayoutVars>
          <dgm:hierBranch val="init"/>
        </dgm:presLayoutVars>
      </dgm:prSet>
      <dgm:spPr/>
    </dgm:pt>
    <dgm:pt modelId="{15F9176D-A796-F146-B8C3-934348629B21}" type="pres">
      <dgm:prSet presAssocID="{59AA6BFE-8A6E-AE4A-AF1A-78D9984C22FE}" presName="rootComposite1" presStyleCnt="0"/>
      <dgm:spPr/>
    </dgm:pt>
    <dgm:pt modelId="{DD6BAE20-AE70-3145-AC08-1C07F559D106}" type="pres">
      <dgm:prSet presAssocID="{59AA6BFE-8A6E-AE4A-AF1A-78D9984C22FE}" presName="rootText1" presStyleLbl="alignAcc1" presStyleIdx="0" presStyleCnt="0">
        <dgm:presLayoutVars>
          <dgm:chPref val="3"/>
        </dgm:presLayoutVars>
      </dgm:prSet>
      <dgm:spPr/>
    </dgm:pt>
    <dgm:pt modelId="{F47CB76D-10A6-9041-B35B-1873DC462A8B}" type="pres">
      <dgm:prSet presAssocID="{59AA6BFE-8A6E-AE4A-AF1A-78D9984C22FE}" presName="topArc1" presStyleLbl="parChTrans1D1" presStyleIdx="0" presStyleCnt="30"/>
      <dgm:spPr/>
    </dgm:pt>
    <dgm:pt modelId="{D2D36733-766B-994E-B242-A042F4324DA8}" type="pres">
      <dgm:prSet presAssocID="{59AA6BFE-8A6E-AE4A-AF1A-78D9984C22FE}" presName="bottomArc1" presStyleLbl="parChTrans1D1" presStyleIdx="1" presStyleCnt="30"/>
      <dgm:spPr/>
    </dgm:pt>
    <dgm:pt modelId="{8ABCFD39-89C0-AA4C-A841-2B656A5E9F09}" type="pres">
      <dgm:prSet presAssocID="{59AA6BFE-8A6E-AE4A-AF1A-78D9984C22FE}" presName="topConnNode1" presStyleLbl="node1" presStyleIdx="0" presStyleCnt="0"/>
      <dgm:spPr/>
    </dgm:pt>
    <dgm:pt modelId="{F1AFB0E3-8CF9-7D4F-A86D-F43B19B5E613}" type="pres">
      <dgm:prSet presAssocID="{59AA6BFE-8A6E-AE4A-AF1A-78D9984C22FE}" presName="hierChild2" presStyleCnt="0"/>
      <dgm:spPr/>
    </dgm:pt>
    <dgm:pt modelId="{34580A50-E37F-7C4C-9FDA-52984E48ED35}" type="pres">
      <dgm:prSet presAssocID="{40A73E07-0061-614D-9346-3716C64D6A85}" presName="Name28" presStyleLbl="parChTrans1D2" presStyleIdx="0" presStyleCnt="2"/>
      <dgm:spPr/>
    </dgm:pt>
    <dgm:pt modelId="{639400A0-6030-C74A-9C51-011A597A8DBC}" type="pres">
      <dgm:prSet presAssocID="{8500B8CF-22AC-5C4D-8391-BA4130ED2E67}" presName="hierRoot2" presStyleCnt="0">
        <dgm:presLayoutVars>
          <dgm:hierBranch val="init"/>
        </dgm:presLayoutVars>
      </dgm:prSet>
      <dgm:spPr/>
    </dgm:pt>
    <dgm:pt modelId="{7740313C-24FC-DC4E-9826-D5479CDEE287}" type="pres">
      <dgm:prSet presAssocID="{8500B8CF-22AC-5C4D-8391-BA4130ED2E67}" presName="rootComposite2" presStyleCnt="0"/>
      <dgm:spPr/>
    </dgm:pt>
    <dgm:pt modelId="{25CDA3B6-4161-4347-B5E7-E094E27BEF36}" type="pres">
      <dgm:prSet presAssocID="{8500B8CF-22AC-5C4D-8391-BA4130ED2E67}" presName="rootText2" presStyleLbl="alignAcc1" presStyleIdx="0" presStyleCnt="0">
        <dgm:presLayoutVars>
          <dgm:chPref val="3"/>
        </dgm:presLayoutVars>
      </dgm:prSet>
      <dgm:spPr/>
    </dgm:pt>
    <dgm:pt modelId="{73CD672D-90A6-4047-970E-C094C43A55D0}" type="pres">
      <dgm:prSet presAssocID="{8500B8CF-22AC-5C4D-8391-BA4130ED2E67}" presName="topArc2" presStyleLbl="parChTrans1D1" presStyleIdx="2" presStyleCnt="30"/>
      <dgm:spPr/>
    </dgm:pt>
    <dgm:pt modelId="{44B7099E-015D-BA4A-8F9B-AD309BD068B8}" type="pres">
      <dgm:prSet presAssocID="{8500B8CF-22AC-5C4D-8391-BA4130ED2E67}" presName="bottomArc2" presStyleLbl="parChTrans1D1" presStyleIdx="3" presStyleCnt="30"/>
      <dgm:spPr/>
    </dgm:pt>
    <dgm:pt modelId="{E82F828C-32E3-F843-8CC6-D0C3361590CA}" type="pres">
      <dgm:prSet presAssocID="{8500B8CF-22AC-5C4D-8391-BA4130ED2E67}" presName="topConnNode2" presStyleLbl="node2" presStyleIdx="0" presStyleCnt="0"/>
      <dgm:spPr/>
    </dgm:pt>
    <dgm:pt modelId="{E55D0495-02E5-7148-94D7-ED6434BDFC9E}" type="pres">
      <dgm:prSet presAssocID="{8500B8CF-22AC-5C4D-8391-BA4130ED2E67}" presName="hierChild4" presStyleCnt="0"/>
      <dgm:spPr/>
    </dgm:pt>
    <dgm:pt modelId="{E865177D-9BFA-184C-A4A1-B9D9AF00D469}" type="pres">
      <dgm:prSet presAssocID="{A706D27A-B2FB-D641-B750-41DEDC9BBA10}" presName="Name28" presStyleLbl="parChTrans1D3" presStyleIdx="0" presStyleCnt="4"/>
      <dgm:spPr/>
    </dgm:pt>
    <dgm:pt modelId="{8C153B42-1496-4147-B98B-8CD0DD88FB05}" type="pres">
      <dgm:prSet presAssocID="{77FBF17E-3930-9D40-AE85-12A897D2E9BB}" presName="hierRoot2" presStyleCnt="0">
        <dgm:presLayoutVars>
          <dgm:hierBranch val="init"/>
        </dgm:presLayoutVars>
      </dgm:prSet>
      <dgm:spPr/>
    </dgm:pt>
    <dgm:pt modelId="{E0373664-22B1-DB44-99F6-A05CE5F0C99F}" type="pres">
      <dgm:prSet presAssocID="{77FBF17E-3930-9D40-AE85-12A897D2E9BB}" presName="rootComposite2" presStyleCnt="0"/>
      <dgm:spPr/>
    </dgm:pt>
    <dgm:pt modelId="{F002E5AC-02F9-134C-BA12-0C583C3C49AA}" type="pres">
      <dgm:prSet presAssocID="{77FBF17E-3930-9D40-AE85-12A897D2E9BB}" presName="rootText2" presStyleLbl="alignAcc1" presStyleIdx="0" presStyleCnt="0">
        <dgm:presLayoutVars>
          <dgm:chPref val="3"/>
        </dgm:presLayoutVars>
      </dgm:prSet>
      <dgm:spPr/>
    </dgm:pt>
    <dgm:pt modelId="{1D38263B-57EE-3048-BF71-17F7FF34DECD}" type="pres">
      <dgm:prSet presAssocID="{77FBF17E-3930-9D40-AE85-12A897D2E9BB}" presName="topArc2" presStyleLbl="parChTrans1D1" presStyleIdx="4" presStyleCnt="30"/>
      <dgm:spPr/>
    </dgm:pt>
    <dgm:pt modelId="{F16169B9-B63A-6A49-9F76-3D95D7CCB360}" type="pres">
      <dgm:prSet presAssocID="{77FBF17E-3930-9D40-AE85-12A897D2E9BB}" presName="bottomArc2" presStyleLbl="parChTrans1D1" presStyleIdx="5" presStyleCnt="30"/>
      <dgm:spPr/>
    </dgm:pt>
    <dgm:pt modelId="{A6EFFA17-476E-D947-9345-36CBC44B473B}" type="pres">
      <dgm:prSet presAssocID="{77FBF17E-3930-9D40-AE85-12A897D2E9BB}" presName="topConnNode2" presStyleLbl="node3" presStyleIdx="0" presStyleCnt="0"/>
      <dgm:spPr/>
    </dgm:pt>
    <dgm:pt modelId="{9952DE2F-C3B3-EC4B-89B0-F78E4C48F517}" type="pres">
      <dgm:prSet presAssocID="{77FBF17E-3930-9D40-AE85-12A897D2E9BB}" presName="hierChild4" presStyleCnt="0"/>
      <dgm:spPr/>
    </dgm:pt>
    <dgm:pt modelId="{9DA67745-39C9-E847-BC34-4B03B7232904}" type="pres">
      <dgm:prSet presAssocID="{36BA185E-ACD7-C24A-AE5B-29D0AB43F1DE}" presName="Name28" presStyleLbl="parChTrans1D4" presStyleIdx="0" presStyleCnt="8"/>
      <dgm:spPr/>
    </dgm:pt>
    <dgm:pt modelId="{0E4B6545-A2AD-5B48-89B0-99CD997A211E}" type="pres">
      <dgm:prSet presAssocID="{D7772F8D-72B8-474C-81A7-76035EBE0CF8}" presName="hierRoot2" presStyleCnt="0">
        <dgm:presLayoutVars>
          <dgm:hierBranch val="init"/>
        </dgm:presLayoutVars>
      </dgm:prSet>
      <dgm:spPr/>
    </dgm:pt>
    <dgm:pt modelId="{B4AE6084-B34E-1043-9816-8B864CCC5CA2}" type="pres">
      <dgm:prSet presAssocID="{D7772F8D-72B8-474C-81A7-76035EBE0CF8}" presName="rootComposite2" presStyleCnt="0"/>
      <dgm:spPr/>
    </dgm:pt>
    <dgm:pt modelId="{83A095B0-F87F-5045-9FAB-B542A5E519E5}" type="pres">
      <dgm:prSet presAssocID="{D7772F8D-72B8-474C-81A7-76035EBE0CF8}" presName="rootText2" presStyleLbl="alignAcc1" presStyleIdx="0" presStyleCnt="0">
        <dgm:presLayoutVars>
          <dgm:chPref val="3"/>
        </dgm:presLayoutVars>
      </dgm:prSet>
      <dgm:spPr/>
    </dgm:pt>
    <dgm:pt modelId="{3AB10F87-3FDD-FB48-B5BD-31E43E0AB3C3}" type="pres">
      <dgm:prSet presAssocID="{D7772F8D-72B8-474C-81A7-76035EBE0CF8}" presName="topArc2" presStyleLbl="parChTrans1D1" presStyleIdx="6" presStyleCnt="30"/>
      <dgm:spPr/>
    </dgm:pt>
    <dgm:pt modelId="{814B8BE8-D1C8-5244-9254-11A6E164C3E6}" type="pres">
      <dgm:prSet presAssocID="{D7772F8D-72B8-474C-81A7-76035EBE0CF8}" presName="bottomArc2" presStyleLbl="parChTrans1D1" presStyleIdx="7" presStyleCnt="30"/>
      <dgm:spPr/>
    </dgm:pt>
    <dgm:pt modelId="{FBE19249-AD29-BF41-8362-57C75FDFB416}" type="pres">
      <dgm:prSet presAssocID="{D7772F8D-72B8-474C-81A7-76035EBE0CF8}" presName="topConnNode2" presStyleLbl="node4" presStyleIdx="0" presStyleCnt="0"/>
      <dgm:spPr/>
    </dgm:pt>
    <dgm:pt modelId="{D073169B-62E0-E24A-B832-50D4A53060F5}" type="pres">
      <dgm:prSet presAssocID="{D7772F8D-72B8-474C-81A7-76035EBE0CF8}" presName="hierChild4" presStyleCnt="0"/>
      <dgm:spPr/>
    </dgm:pt>
    <dgm:pt modelId="{62165063-D4D6-3C40-8B5D-04DCECA4A7AA}" type="pres">
      <dgm:prSet presAssocID="{D7772F8D-72B8-474C-81A7-76035EBE0CF8}" presName="hierChild5" presStyleCnt="0"/>
      <dgm:spPr/>
    </dgm:pt>
    <dgm:pt modelId="{2C98D5B2-B10E-4749-9094-E1261C41CF01}" type="pres">
      <dgm:prSet presAssocID="{CF0318EB-AC3D-2448-B567-D4DBB1001E3F}" presName="Name28" presStyleLbl="parChTrans1D4" presStyleIdx="1" presStyleCnt="8"/>
      <dgm:spPr/>
    </dgm:pt>
    <dgm:pt modelId="{8AE77FDE-4B48-6F4E-9153-3CC3857D7C68}" type="pres">
      <dgm:prSet presAssocID="{3B5D6427-AB4E-7F46-9143-CA45E9DA262C}" presName="hierRoot2" presStyleCnt="0">
        <dgm:presLayoutVars>
          <dgm:hierBranch val="init"/>
        </dgm:presLayoutVars>
      </dgm:prSet>
      <dgm:spPr/>
    </dgm:pt>
    <dgm:pt modelId="{91BAEF8C-B4E3-5F4A-91C4-34FF58566128}" type="pres">
      <dgm:prSet presAssocID="{3B5D6427-AB4E-7F46-9143-CA45E9DA262C}" presName="rootComposite2" presStyleCnt="0"/>
      <dgm:spPr/>
    </dgm:pt>
    <dgm:pt modelId="{6C5407F2-42B8-AE4D-BEAF-F1A6631EC54C}" type="pres">
      <dgm:prSet presAssocID="{3B5D6427-AB4E-7F46-9143-CA45E9DA262C}" presName="rootText2" presStyleLbl="alignAcc1" presStyleIdx="0" presStyleCnt="0">
        <dgm:presLayoutVars>
          <dgm:chPref val="3"/>
        </dgm:presLayoutVars>
      </dgm:prSet>
      <dgm:spPr/>
    </dgm:pt>
    <dgm:pt modelId="{B902ED8D-BE8C-294C-BD7B-C162ED88635E}" type="pres">
      <dgm:prSet presAssocID="{3B5D6427-AB4E-7F46-9143-CA45E9DA262C}" presName="topArc2" presStyleLbl="parChTrans1D1" presStyleIdx="8" presStyleCnt="30"/>
      <dgm:spPr/>
    </dgm:pt>
    <dgm:pt modelId="{2D1F46B4-1670-3E4C-B4AD-3B29F275B1F6}" type="pres">
      <dgm:prSet presAssocID="{3B5D6427-AB4E-7F46-9143-CA45E9DA262C}" presName="bottomArc2" presStyleLbl="parChTrans1D1" presStyleIdx="9" presStyleCnt="30"/>
      <dgm:spPr/>
    </dgm:pt>
    <dgm:pt modelId="{74AEE78A-6F15-4C4F-A7CD-4ECE0A5A7E52}" type="pres">
      <dgm:prSet presAssocID="{3B5D6427-AB4E-7F46-9143-CA45E9DA262C}" presName="topConnNode2" presStyleLbl="node4" presStyleIdx="0" presStyleCnt="0"/>
      <dgm:spPr/>
    </dgm:pt>
    <dgm:pt modelId="{CF482D78-8AE9-3B40-9D50-16DF9035FC64}" type="pres">
      <dgm:prSet presAssocID="{3B5D6427-AB4E-7F46-9143-CA45E9DA262C}" presName="hierChild4" presStyleCnt="0"/>
      <dgm:spPr/>
    </dgm:pt>
    <dgm:pt modelId="{6C36A9D1-B379-6445-9168-F549F9678E82}" type="pres">
      <dgm:prSet presAssocID="{3B5D6427-AB4E-7F46-9143-CA45E9DA262C}" presName="hierChild5" presStyleCnt="0"/>
      <dgm:spPr/>
    </dgm:pt>
    <dgm:pt modelId="{A8334D87-7FCD-964D-BEF9-0C778C1315E2}" type="pres">
      <dgm:prSet presAssocID="{77FBF17E-3930-9D40-AE85-12A897D2E9BB}" presName="hierChild5" presStyleCnt="0"/>
      <dgm:spPr/>
    </dgm:pt>
    <dgm:pt modelId="{9B7C45ED-84F6-974F-AC11-481F0B7F4C5F}" type="pres">
      <dgm:prSet presAssocID="{12785FB0-7BED-0044-8644-B711E4478482}" presName="Name28" presStyleLbl="parChTrans1D3" presStyleIdx="1" presStyleCnt="4"/>
      <dgm:spPr/>
    </dgm:pt>
    <dgm:pt modelId="{F6C5F044-BDCA-A04C-BEFC-84F5EEA42E8A}" type="pres">
      <dgm:prSet presAssocID="{66CE0017-CFAB-A249-997F-30ADD5CF03BD}" presName="hierRoot2" presStyleCnt="0">
        <dgm:presLayoutVars>
          <dgm:hierBranch val="init"/>
        </dgm:presLayoutVars>
      </dgm:prSet>
      <dgm:spPr/>
    </dgm:pt>
    <dgm:pt modelId="{412BC822-1B4E-2547-A942-EEA2A88C26C8}" type="pres">
      <dgm:prSet presAssocID="{66CE0017-CFAB-A249-997F-30ADD5CF03BD}" presName="rootComposite2" presStyleCnt="0"/>
      <dgm:spPr/>
    </dgm:pt>
    <dgm:pt modelId="{8D738678-3B76-4847-81E8-07D08F1DE1F7}" type="pres">
      <dgm:prSet presAssocID="{66CE0017-CFAB-A249-997F-30ADD5CF03BD}" presName="rootText2" presStyleLbl="alignAcc1" presStyleIdx="0" presStyleCnt="0">
        <dgm:presLayoutVars>
          <dgm:chPref val="3"/>
        </dgm:presLayoutVars>
      </dgm:prSet>
      <dgm:spPr/>
    </dgm:pt>
    <dgm:pt modelId="{00B48F98-E97E-454B-90F6-A251C444F12C}" type="pres">
      <dgm:prSet presAssocID="{66CE0017-CFAB-A249-997F-30ADD5CF03BD}" presName="topArc2" presStyleLbl="parChTrans1D1" presStyleIdx="10" presStyleCnt="30"/>
      <dgm:spPr/>
    </dgm:pt>
    <dgm:pt modelId="{96B345CB-3302-0043-9581-EC3E8241FED5}" type="pres">
      <dgm:prSet presAssocID="{66CE0017-CFAB-A249-997F-30ADD5CF03BD}" presName="bottomArc2" presStyleLbl="parChTrans1D1" presStyleIdx="11" presStyleCnt="30"/>
      <dgm:spPr/>
    </dgm:pt>
    <dgm:pt modelId="{D2A91476-C6FD-EF49-8D3D-C96B6B00C5FD}" type="pres">
      <dgm:prSet presAssocID="{66CE0017-CFAB-A249-997F-30ADD5CF03BD}" presName="topConnNode2" presStyleLbl="node3" presStyleIdx="0" presStyleCnt="0"/>
      <dgm:spPr/>
    </dgm:pt>
    <dgm:pt modelId="{1A3E4D5B-62C8-764A-8864-182ABFEFB634}" type="pres">
      <dgm:prSet presAssocID="{66CE0017-CFAB-A249-997F-30ADD5CF03BD}" presName="hierChild4" presStyleCnt="0"/>
      <dgm:spPr/>
    </dgm:pt>
    <dgm:pt modelId="{B692E72B-A8E2-884B-8662-F6AF66EA855F}" type="pres">
      <dgm:prSet presAssocID="{3C25DA88-6811-BD4B-B6DF-4A03D53745E2}" presName="Name28" presStyleLbl="parChTrans1D4" presStyleIdx="2" presStyleCnt="8"/>
      <dgm:spPr/>
    </dgm:pt>
    <dgm:pt modelId="{6D36E17E-66E9-7347-BDD2-1D65060D915D}" type="pres">
      <dgm:prSet presAssocID="{EA5A6770-87F9-FC4A-B263-DDC2D11F4880}" presName="hierRoot2" presStyleCnt="0">
        <dgm:presLayoutVars>
          <dgm:hierBranch val="init"/>
        </dgm:presLayoutVars>
      </dgm:prSet>
      <dgm:spPr/>
    </dgm:pt>
    <dgm:pt modelId="{03DF57EB-ABF5-B446-A45C-296BCC58CC0F}" type="pres">
      <dgm:prSet presAssocID="{EA5A6770-87F9-FC4A-B263-DDC2D11F4880}" presName="rootComposite2" presStyleCnt="0"/>
      <dgm:spPr/>
    </dgm:pt>
    <dgm:pt modelId="{350F09B0-62B7-304D-8709-1A92DBB818C1}" type="pres">
      <dgm:prSet presAssocID="{EA5A6770-87F9-FC4A-B263-DDC2D11F4880}" presName="rootText2" presStyleLbl="alignAcc1" presStyleIdx="0" presStyleCnt="0">
        <dgm:presLayoutVars>
          <dgm:chPref val="3"/>
        </dgm:presLayoutVars>
      </dgm:prSet>
      <dgm:spPr/>
    </dgm:pt>
    <dgm:pt modelId="{DA2AB1AD-8744-B641-B467-6CCAD61D6537}" type="pres">
      <dgm:prSet presAssocID="{EA5A6770-87F9-FC4A-B263-DDC2D11F4880}" presName="topArc2" presStyleLbl="parChTrans1D1" presStyleIdx="12" presStyleCnt="30"/>
      <dgm:spPr/>
    </dgm:pt>
    <dgm:pt modelId="{B72B0FFC-6C47-A04C-98C0-EBC25F3BD795}" type="pres">
      <dgm:prSet presAssocID="{EA5A6770-87F9-FC4A-B263-DDC2D11F4880}" presName="bottomArc2" presStyleLbl="parChTrans1D1" presStyleIdx="13" presStyleCnt="30"/>
      <dgm:spPr/>
    </dgm:pt>
    <dgm:pt modelId="{5C28FB4B-429D-B141-B04D-E1BEE4B0AFEB}" type="pres">
      <dgm:prSet presAssocID="{EA5A6770-87F9-FC4A-B263-DDC2D11F4880}" presName="topConnNode2" presStyleLbl="node4" presStyleIdx="0" presStyleCnt="0"/>
      <dgm:spPr/>
    </dgm:pt>
    <dgm:pt modelId="{34FC692A-EF7E-784E-BD56-B4E224C57948}" type="pres">
      <dgm:prSet presAssocID="{EA5A6770-87F9-FC4A-B263-DDC2D11F4880}" presName="hierChild4" presStyleCnt="0"/>
      <dgm:spPr/>
    </dgm:pt>
    <dgm:pt modelId="{DEEFF621-286B-2A45-A53E-ED0434DCE9B0}" type="pres">
      <dgm:prSet presAssocID="{EA5A6770-87F9-FC4A-B263-DDC2D11F4880}" presName="hierChild5" presStyleCnt="0"/>
      <dgm:spPr/>
    </dgm:pt>
    <dgm:pt modelId="{B18BBF3A-ECB7-DD49-99FE-46D0B32CF0B4}" type="pres">
      <dgm:prSet presAssocID="{E6B4C72A-F2FD-E44C-B5C0-DC0FE6B28303}" presName="Name28" presStyleLbl="parChTrans1D4" presStyleIdx="3" presStyleCnt="8"/>
      <dgm:spPr/>
    </dgm:pt>
    <dgm:pt modelId="{0BD9A7AE-8AC6-414A-AE41-587DECFC56F8}" type="pres">
      <dgm:prSet presAssocID="{AE693BCA-C8F4-3F46-98CD-44B8733E39A0}" presName="hierRoot2" presStyleCnt="0">
        <dgm:presLayoutVars>
          <dgm:hierBranch val="init"/>
        </dgm:presLayoutVars>
      </dgm:prSet>
      <dgm:spPr/>
    </dgm:pt>
    <dgm:pt modelId="{340A66A8-E513-204F-93B3-BC1F7E6FFA6D}" type="pres">
      <dgm:prSet presAssocID="{AE693BCA-C8F4-3F46-98CD-44B8733E39A0}" presName="rootComposite2" presStyleCnt="0"/>
      <dgm:spPr/>
    </dgm:pt>
    <dgm:pt modelId="{2C1C1585-8A3F-3C4C-805E-35EF9F57D3C3}" type="pres">
      <dgm:prSet presAssocID="{AE693BCA-C8F4-3F46-98CD-44B8733E39A0}" presName="rootText2" presStyleLbl="alignAcc1" presStyleIdx="0" presStyleCnt="0">
        <dgm:presLayoutVars>
          <dgm:chPref val="3"/>
        </dgm:presLayoutVars>
      </dgm:prSet>
      <dgm:spPr/>
    </dgm:pt>
    <dgm:pt modelId="{611A2412-D63A-A742-A145-D19FF084B8F1}" type="pres">
      <dgm:prSet presAssocID="{AE693BCA-C8F4-3F46-98CD-44B8733E39A0}" presName="topArc2" presStyleLbl="parChTrans1D1" presStyleIdx="14" presStyleCnt="30"/>
      <dgm:spPr/>
    </dgm:pt>
    <dgm:pt modelId="{372204D2-A1A4-8E47-841A-8FDF305BB2E4}" type="pres">
      <dgm:prSet presAssocID="{AE693BCA-C8F4-3F46-98CD-44B8733E39A0}" presName="bottomArc2" presStyleLbl="parChTrans1D1" presStyleIdx="15" presStyleCnt="30"/>
      <dgm:spPr/>
    </dgm:pt>
    <dgm:pt modelId="{49AF7E2D-EEFF-9544-A70B-D7138063611F}" type="pres">
      <dgm:prSet presAssocID="{AE693BCA-C8F4-3F46-98CD-44B8733E39A0}" presName="topConnNode2" presStyleLbl="node4" presStyleIdx="0" presStyleCnt="0"/>
      <dgm:spPr/>
    </dgm:pt>
    <dgm:pt modelId="{F778CF70-5016-314D-9DA6-FF76C9AEBC58}" type="pres">
      <dgm:prSet presAssocID="{AE693BCA-C8F4-3F46-98CD-44B8733E39A0}" presName="hierChild4" presStyleCnt="0"/>
      <dgm:spPr/>
    </dgm:pt>
    <dgm:pt modelId="{B77C9D52-8232-2C4F-BAB8-5A12AD75D70D}" type="pres">
      <dgm:prSet presAssocID="{AE693BCA-C8F4-3F46-98CD-44B8733E39A0}" presName="hierChild5" presStyleCnt="0"/>
      <dgm:spPr/>
    </dgm:pt>
    <dgm:pt modelId="{427EF5CE-9F11-7945-A864-4F446B056899}" type="pres">
      <dgm:prSet presAssocID="{66CE0017-CFAB-A249-997F-30ADD5CF03BD}" presName="hierChild5" presStyleCnt="0"/>
      <dgm:spPr/>
    </dgm:pt>
    <dgm:pt modelId="{33A97A53-A0BB-3F48-8978-119B7B54B296}" type="pres">
      <dgm:prSet presAssocID="{8500B8CF-22AC-5C4D-8391-BA4130ED2E67}" presName="hierChild5" presStyleCnt="0"/>
      <dgm:spPr/>
    </dgm:pt>
    <dgm:pt modelId="{8D14C1D6-2AAF-EC42-9C10-81DF49A88C79}" type="pres">
      <dgm:prSet presAssocID="{C2234BF2-808D-CE46-8488-2665D35B307E}" presName="Name28" presStyleLbl="parChTrans1D2" presStyleIdx="1" presStyleCnt="2"/>
      <dgm:spPr/>
    </dgm:pt>
    <dgm:pt modelId="{5E25B86F-05B6-9D4F-94ED-5713159BF5D6}" type="pres">
      <dgm:prSet presAssocID="{E240B3B8-AAC3-7C42-A243-E2B912054F09}" presName="hierRoot2" presStyleCnt="0">
        <dgm:presLayoutVars>
          <dgm:hierBranch val="init"/>
        </dgm:presLayoutVars>
      </dgm:prSet>
      <dgm:spPr/>
    </dgm:pt>
    <dgm:pt modelId="{B8C7EF19-D8BD-2941-810F-CBE99145B098}" type="pres">
      <dgm:prSet presAssocID="{E240B3B8-AAC3-7C42-A243-E2B912054F09}" presName="rootComposite2" presStyleCnt="0"/>
      <dgm:spPr/>
    </dgm:pt>
    <dgm:pt modelId="{E4921043-8904-B749-83FA-F42B2F625B9C}" type="pres">
      <dgm:prSet presAssocID="{E240B3B8-AAC3-7C42-A243-E2B912054F09}" presName="rootText2" presStyleLbl="alignAcc1" presStyleIdx="0" presStyleCnt="0">
        <dgm:presLayoutVars>
          <dgm:chPref val="3"/>
        </dgm:presLayoutVars>
      </dgm:prSet>
      <dgm:spPr/>
    </dgm:pt>
    <dgm:pt modelId="{3CB98279-F96A-D746-A6D5-48FF8C349892}" type="pres">
      <dgm:prSet presAssocID="{E240B3B8-AAC3-7C42-A243-E2B912054F09}" presName="topArc2" presStyleLbl="parChTrans1D1" presStyleIdx="16" presStyleCnt="30"/>
      <dgm:spPr/>
    </dgm:pt>
    <dgm:pt modelId="{C288B87E-6190-CA46-8EB7-4139630FA82E}" type="pres">
      <dgm:prSet presAssocID="{E240B3B8-AAC3-7C42-A243-E2B912054F09}" presName="bottomArc2" presStyleLbl="parChTrans1D1" presStyleIdx="17" presStyleCnt="30"/>
      <dgm:spPr/>
    </dgm:pt>
    <dgm:pt modelId="{BE44254B-63E8-1E40-97B5-AC873AF5DC4A}" type="pres">
      <dgm:prSet presAssocID="{E240B3B8-AAC3-7C42-A243-E2B912054F09}" presName="topConnNode2" presStyleLbl="node2" presStyleIdx="0" presStyleCnt="0"/>
      <dgm:spPr/>
    </dgm:pt>
    <dgm:pt modelId="{F7270783-D8F1-2947-932B-B646FFE7E1C9}" type="pres">
      <dgm:prSet presAssocID="{E240B3B8-AAC3-7C42-A243-E2B912054F09}" presName="hierChild4" presStyleCnt="0"/>
      <dgm:spPr/>
    </dgm:pt>
    <dgm:pt modelId="{260C6C79-C982-BB49-B366-1B2E068FF231}" type="pres">
      <dgm:prSet presAssocID="{9BAD75C7-D5AB-E74E-A902-8FA51D6BC657}" presName="Name28" presStyleLbl="parChTrans1D3" presStyleIdx="2" presStyleCnt="4"/>
      <dgm:spPr/>
    </dgm:pt>
    <dgm:pt modelId="{3FCD08D6-09B9-C543-B226-C3DF1A0C77FB}" type="pres">
      <dgm:prSet presAssocID="{F15DC468-0EE1-3241-BBE0-7DD2FF08141E}" presName="hierRoot2" presStyleCnt="0">
        <dgm:presLayoutVars>
          <dgm:hierBranch val="init"/>
        </dgm:presLayoutVars>
      </dgm:prSet>
      <dgm:spPr/>
    </dgm:pt>
    <dgm:pt modelId="{8B1801FC-2778-164D-B86F-68F7506D3F0E}" type="pres">
      <dgm:prSet presAssocID="{F15DC468-0EE1-3241-BBE0-7DD2FF08141E}" presName="rootComposite2" presStyleCnt="0"/>
      <dgm:spPr/>
    </dgm:pt>
    <dgm:pt modelId="{73780611-BF54-9849-B579-59889F600583}" type="pres">
      <dgm:prSet presAssocID="{F15DC468-0EE1-3241-BBE0-7DD2FF08141E}" presName="rootText2" presStyleLbl="alignAcc1" presStyleIdx="0" presStyleCnt="0">
        <dgm:presLayoutVars>
          <dgm:chPref val="3"/>
        </dgm:presLayoutVars>
      </dgm:prSet>
      <dgm:spPr/>
    </dgm:pt>
    <dgm:pt modelId="{74029B4D-183D-F342-8CAC-DDE18679F7E1}" type="pres">
      <dgm:prSet presAssocID="{F15DC468-0EE1-3241-BBE0-7DD2FF08141E}" presName="topArc2" presStyleLbl="parChTrans1D1" presStyleIdx="18" presStyleCnt="30"/>
      <dgm:spPr/>
    </dgm:pt>
    <dgm:pt modelId="{BDC0ACC5-5FA2-BB41-87F9-4F9540E2E2E5}" type="pres">
      <dgm:prSet presAssocID="{F15DC468-0EE1-3241-BBE0-7DD2FF08141E}" presName="bottomArc2" presStyleLbl="parChTrans1D1" presStyleIdx="19" presStyleCnt="30"/>
      <dgm:spPr/>
    </dgm:pt>
    <dgm:pt modelId="{9C79AB25-AF58-8946-A907-547DB59C01DF}" type="pres">
      <dgm:prSet presAssocID="{F15DC468-0EE1-3241-BBE0-7DD2FF08141E}" presName="topConnNode2" presStyleLbl="node3" presStyleIdx="0" presStyleCnt="0"/>
      <dgm:spPr/>
    </dgm:pt>
    <dgm:pt modelId="{65BC1573-78D3-7543-A22A-B0C4737A19ED}" type="pres">
      <dgm:prSet presAssocID="{F15DC468-0EE1-3241-BBE0-7DD2FF08141E}" presName="hierChild4" presStyleCnt="0"/>
      <dgm:spPr/>
    </dgm:pt>
    <dgm:pt modelId="{6D728166-65A0-A248-B4AD-99DE754671D1}" type="pres">
      <dgm:prSet presAssocID="{6B999283-9C04-5E4C-AABE-918AA4F44397}" presName="Name28" presStyleLbl="parChTrans1D4" presStyleIdx="4" presStyleCnt="8"/>
      <dgm:spPr/>
    </dgm:pt>
    <dgm:pt modelId="{D47EAE7E-A400-B241-A709-CADBC7F32A0D}" type="pres">
      <dgm:prSet presAssocID="{A2A97420-3212-9C4D-A6E2-1FD2255DDC4D}" presName="hierRoot2" presStyleCnt="0">
        <dgm:presLayoutVars>
          <dgm:hierBranch val="init"/>
        </dgm:presLayoutVars>
      </dgm:prSet>
      <dgm:spPr/>
    </dgm:pt>
    <dgm:pt modelId="{D621426F-1B70-7C46-B982-9B61ADF0268E}" type="pres">
      <dgm:prSet presAssocID="{A2A97420-3212-9C4D-A6E2-1FD2255DDC4D}" presName="rootComposite2" presStyleCnt="0"/>
      <dgm:spPr/>
    </dgm:pt>
    <dgm:pt modelId="{3A29E73E-DC44-314C-A56A-AE8F10B4BC95}" type="pres">
      <dgm:prSet presAssocID="{A2A97420-3212-9C4D-A6E2-1FD2255DDC4D}" presName="rootText2" presStyleLbl="alignAcc1" presStyleIdx="0" presStyleCnt="0">
        <dgm:presLayoutVars>
          <dgm:chPref val="3"/>
        </dgm:presLayoutVars>
      </dgm:prSet>
      <dgm:spPr/>
    </dgm:pt>
    <dgm:pt modelId="{DBD26D22-3FFC-2548-91AC-A3045E252C62}" type="pres">
      <dgm:prSet presAssocID="{A2A97420-3212-9C4D-A6E2-1FD2255DDC4D}" presName="topArc2" presStyleLbl="parChTrans1D1" presStyleIdx="20" presStyleCnt="30"/>
      <dgm:spPr/>
    </dgm:pt>
    <dgm:pt modelId="{752959A9-3FFA-C646-8C21-391FCC384033}" type="pres">
      <dgm:prSet presAssocID="{A2A97420-3212-9C4D-A6E2-1FD2255DDC4D}" presName="bottomArc2" presStyleLbl="parChTrans1D1" presStyleIdx="21" presStyleCnt="30"/>
      <dgm:spPr/>
    </dgm:pt>
    <dgm:pt modelId="{E20ECAD4-8908-2D44-960F-B62A88ED3804}" type="pres">
      <dgm:prSet presAssocID="{A2A97420-3212-9C4D-A6E2-1FD2255DDC4D}" presName="topConnNode2" presStyleLbl="node4" presStyleIdx="0" presStyleCnt="0"/>
      <dgm:spPr/>
    </dgm:pt>
    <dgm:pt modelId="{4BC3B0F2-010D-AD49-97E8-A986C5A4BBF9}" type="pres">
      <dgm:prSet presAssocID="{A2A97420-3212-9C4D-A6E2-1FD2255DDC4D}" presName="hierChild4" presStyleCnt="0"/>
      <dgm:spPr/>
    </dgm:pt>
    <dgm:pt modelId="{87E3EEF1-09D1-4244-9EBD-A0B645BE2BC1}" type="pres">
      <dgm:prSet presAssocID="{A2A97420-3212-9C4D-A6E2-1FD2255DDC4D}" presName="hierChild5" presStyleCnt="0"/>
      <dgm:spPr/>
    </dgm:pt>
    <dgm:pt modelId="{BD403CF8-D527-8E46-80AB-DB8F02C3EB3D}" type="pres">
      <dgm:prSet presAssocID="{2952052C-3317-504A-B643-C0848BC2FA12}" presName="Name28" presStyleLbl="parChTrans1D4" presStyleIdx="5" presStyleCnt="8"/>
      <dgm:spPr/>
    </dgm:pt>
    <dgm:pt modelId="{F942DEF1-0DB1-704E-8A63-E5E2D295002E}" type="pres">
      <dgm:prSet presAssocID="{FF725EF8-B1A6-C643-BA15-4F3A913939B1}" presName="hierRoot2" presStyleCnt="0">
        <dgm:presLayoutVars>
          <dgm:hierBranch val="init"/>
        </dgm:presLayoutVars>
      </dgm:prSet>
      <dgm:spPr/>
    </dgm:pt>
    <dgm:pt modelId="{D52D25C4-E425-0F4B-BFE6-C8105BAB380C}" type="pres">
      <dgm:prSet presAssocID="{FF725EF8-B1A6-C643-BA15-4F3A913939B1}" presName="rootComposite2" presStyleCnt="0"/>
      <dgm:spPr/>
    </dgm:pt>
    <dgm:pt modelId="{B8856724-9C31-844F-A6A8-F4562953D950}" type="pres">
      <dgm:prSet presAssocID="{FF725EF8-B1A6-C643-BA15-4F3A913939B1}" presName="rootText2" presStyleLbl="alignAcc1" presStyleIdx="0" presStyleCnt="0">
        <dgm:presLayoutVars>
          <dgm:chPref val="3"/>
        </dgm:presLayoutVars>
      </dgm:prSet>
      <dgm:spPr/>
    </dgm:pt>
    <dgm:pt modelId="{BDF7A373-2806-E44F-A309-949A08F45C88}" type="pres">
      <dgm:prSet presAssocID="{FF725EF8-B1A6-C643-BA15-4F3A913939B1}" presName="topArc2" presStyleLbl="parChTrans1D1" presStyleIdx="22" presStyleCnt="30"/>
      <dgm:spPr/>
    </dgm:pt>
    <dgm:pt modelId="{F3C5FBFD-A312-4640-8305-10B3466C11E5}" type="pres">
      <dgm:prSet presAssocID="{FF725EF8-B1A6-C643-BA15-4F3A913939B1}" presName="bottomArc2" presStyleLbl="parChTrans1D1" presStyleIdx="23" presStyleCnt="30"/>
      <dgm:spPr/>
    </dgm:pt>
    <dgm:pt modelId="{9A16DFF9-D899-DC4B-9882-93DE7AF2C084}" type="pres">
      <dgm:prSet presAssocID="{FF725EF8-B1A6-C643-BA15-4F3A913939B1}" presName="topConnNode2" presStyleLbl="node4" presStyleIdx="0" presStyleCnt="0"/>
      <dgm:spPr/>
    </dgm:pt>
    <dgm:pt modelId="{66854472-AF08-C348-8AF5-F0A54B77BAE2}" type="pres">
      <dgm:prSet presAssocID="{FF725EF8-B1A6-C643-BA15-4F3A913939B1}" presName="hierChild4" presStyleCnt="0"/>
      <dgm:spPr/>
    </dgm:pt>
    <dgm:pt modelId="{AA13C94B-1803-F74F-8E85-D1EE45499D84}" type="pres">
      <dgm:prSet presAssocID="{FF725EF8-B1A6-C643-BA15-4F3A913939B1}" presName="hierChild5" presStyleCnt="0"/>
      <dgm:spPr/>
    </dgm:pt>
    <dgm:pt modelId="{04876ADE-9A83-0142-84A0-C6A80224B7CF}" type="pres">
      <dgm:prSet presAssocID="{F15DC468-0EE1-3241-BBE0-7DD2FF08141E}" presName="hierChild5" presStyleCnt="0"/>
      <dgm:spPr/>
    </dgm:pt>
    <dgm:pt modelId="{700F1C64-7BAD-894C-B7FF-30333094B4E1}" type="pres">
      <dgm:prSet presAssocID="{1436ED31-8193-924A-ABFF-9A39C490C63E}" presName="Name28" presStyleLbl="parChTrans1D3" presStyleIdx="3" presStyleCnt="4"/>
      <dgm:spPr/>
    </dgm:pt>
    <dgm:pt modelId="{C742509E-8FB1-E84F-BD2C-6B14D6CD72B5}" type="pres">
      <dgm:prSet presAssocID="{9527306A-D72E-6D4F-9279-0E8129EF1808}" presName="hierRoot2" presStyleCnt="0">
        <dgm:presLayoutVars>
          <dgm:hierBranch val="init"/>
        </dgm:presLayoutVars>
      </dgm:prSet>
      <dgm:spPr/>
    </dgm:pt>
    <dgm:pt modelId="{68B084B5-F1FD-7E4C-9C0C-D1AA97DFF536}" type="pres">
      <dgm:prSet presAssocID="{9527306A-D72E-6D4F-9279-0E8129EF1808}" presName="rootComposite2" presStyleCnt="0"/>
      <dgm:spPr/>
    </dgm:pt>
    <dgm:pt modelId="{AD8B9F03-949C-E94A-8DE0-2EA8DBC21D1B}" type="pres">
      <dgm:prSet presAssocID="{9527306A-D72E-6D4F-9279-0E8129EF1808}" presName="rootText2" presStyleLbl="alignAcc1" presStyleIdx="0" presStyleCnt="0">
        <dgm:presLayoutVars>
          <dgm:chPref val="3"/>
        </dgm:presLayoutVars>
      </dgm:prSet>
      <dgm:spPr/>
    </dgm:pt>
    <dgm:pt modelId="{3317A3C1-9FFE-4D4C-92B6-3E20D8B2AE73}" type="pres">
      <dgm:prSet presAssocID="{9527306A-D72E-6D4F-9279-0E8129EF1808}" presName="topArc2" presStyleLbl="parChTrans1D1" presStyleIdx="24" presStyleCnt="30"/>
      <dgm:spPr/>
    </dgm:pt>
    <dgm:pt modelId="{8A05A503-4D32-7D4A-9752-4A213191D17A}" type="pres">
      <dgm:prSet presAssocID="{9527306A-D72E-6D4F-9279-0E8129EF1808}" presName="bottomArc2" presStyleLbl="parChTrans1D1" presStyleIdx="25" presStyleCnt="30"/>
      <dgm:spPr/>
    </dgm:pt>
    <dgm:pt modelId="{AD4C073F-01E0-3E45-B228-DDE570B002FF}" type="pres">
      <dgm:prSet presAssocID="{9527306A-D72E-6D4F-9279-0E8129EF1808}" presName="topConnNode2" presStyleLbl="node3" presStyleIdx="0" presStyleCnt="0"/>
      <dgm:spPr/>
    </dgm:pt>
    <dgm:pt modelId="{81AA509A-BEA3-7146-8EB8-1F487223C230}" type="pres">
      <dgm:prSet presAssocID="{9527306A-D72E-6D4F-9279-0E8129EF1808}" presName="hierChild4" presStyleCnt="0"/>
      <dgm:spPr/>
    </dgm:pt>
    <dgm:pt modelId="{27C6A88A-5983-F74C-BD4A-19B6E4AAE169}" type="pres">
      <dgm:prSet presAssocID="{8D5541C4-9FE6-3A41-8A49-DF6B517FE773}" presName="Name28" presStyleLbl="parChTrans1D4" presStyleIdx="6" presStyleCnt="8"/>
      <dgm:spPr/>
    </dgm:pt>
    <dgm:pt modelId="{568E75F1-D66C-D944-A1CD-E7892CA4E7E1}" type="pres">
      <dgm:prSet presAssocID="{B4B0D14B-6268-8441-8E5D-EFA104785AC9}" presName="hierRoot2" presStyleCnt="0">
        <dgm:presLayoutVars>
          <dgm:hierBranch val="init"/>
        </dgm:presLayoutVars>
      </dgm:prSet>
      <dgm:spPr/>
    </dgm:pt>
    <dgm:pt modelId="{BAE1C48A-1F53-444A-8092-546EACA805F0}" type="pres">
      <dgm:prSet presAssocID="{B4B0D14B-6268-8441-8E5D-EFA104785AC9}" presName="rootComposite2" presStyleCnt="0"/>
      <dgm:spPr/>
    </dgm:pt>
    <dgm:pt modelId="{69B983D6-12DC-EC4F-B14F-36CE6DDBA3F6}" type="pres">
      <dgm:prSet presAssocID="{B4B0D14B-6268-8441-8E5D-EFA104785AC9}" presName="rootText2" presStyleLbl="alignAcc1" presStyleIdx="0" presStyleCnt="0">
        <dgm:presLayoutVars>
          <dgm:chPref val="3"/>
        </dgm:presLayoutVars>
      </dgm:prSet>
      <dgm:spPr/>
    </dgm:pt>
    <dgm:pt modelId="{627AA556-6812-3441-A5B0-CBC2C73A7FF5}" type="pres">
      <dgm:prSet presAssocID="{B4B0D14B-6268-8441-8E5D-EFA104785AC9}" presName="topArc2" presStyleLbl="parChTrans1D1" presStyleIdx="26" presStyleCnt="30"/>
      <dgm:spPr/>
    </dgm:pt>
    <dgm:pt modelId="{788F37E0-1496-3147-A294-B53AEE7FB71E}" type="pres">
      <dgm:prSet presAssocID="{B4B0D14B-6268-8441-8E5D-EFA104785AC9}" presName="bottomArc2" presStyleLbl="parChTrans1D1" presStyleIdx="27" presStyleCnt="30"/>
      <dgm:spPr/>
    </dgm:pt>
    <dgm:pt modelId="{9E4FAB9A-588F-0D4E-96C4-BCBDA7395B17}" type="pres">
      <dgm:prSet presAssocID="{B4B0D14B-6268-8441-8E5D-EFA104785AC9}" presName="topConnNode2" presStyleLbl="node4" presStyleIdx="0" presStyleCnt="0"/>
      <dgm:spPr/>
    </dgm:pt>
    <dgm:pt modelId="{4F5798AB-25EA-FC46-BED4-01B6ACFC2A32}" type="pres">
      <dgm:prSet presAssocID="{B4B0D14B-6268-8441-8E5D-EFA104785AC9}" presName="hierChild4" presStyleCnt="0"/>
      <dgm:spPr/>
    </dgm:pt>
    <dgm:pt modelId="{D4ED035E-845C-6446-A882-52C6C4704797}" type="pres">
      <dgm:prSet presAssocID="{B4B0D14B-6268-8441-8E5D-EFA104785AC9}" presName="hierChild5" presStyleCnt="0"/>
      <dgm:spPr/>
    </dgm:pt>
    <dgm:pt modelId="{049D8FD4-CDDE-D04E-9301-4848B0984470}" type="pres">
      <dgm:prSet presAssocID="{DB2FF633-3DBC-A340-A6C9-C36C8A984089}" presName="Name28" presStyleLbl="parChTrans1D4" presStyleIdx="7" presStyleCnt="8"/>
      <dgm:spPr/>
    </dgm:pt>
    <dgm:pt modelId="{B58D9F2B-C0E4-2749-ACEA-F226F7D8D621}" type="pres">
      <dgm:prSet presAssocID="{FF8981C8-6467-5D4A-AB4B-B034147A27C5}" presName="hierRoot2" presStyleCnt="0">
        <dgm:presLayoutVars>
          <dgm:hierBranch val="init"/>
        </dgm:presLayoutVars>
      </dgm:prSet>
      <dgm:spPr/>
    </dgm:pt>
    <dgm:pt modelId="{1488C775-B152-8E48-A7E5-6146DFE1B617}" type="pres">
      <dgm:prSet presAssocID="{FF8981C8-6467-5D4A-AB4B-B034147A27C5}" presName="rootComposite2" presStyleCnt="0"/>
      <dgm:spPr/>
    </dgm:pt>
    <dgm:pt modelId="{77296E79-AD8D-2C42-A322-B41A78F4528B}" type="pres">
      <dgm:prSet presAssocID="{FF8981C8-6467-5D4A-AB4B-B034147A27C5}" presName="rootText2" presStyleLbl="alignAcc1" presStyleIdx="0" presStyleCnt="0">
        <dgm:presLayoutVars>
          <dgm:chPref val="3"/>
        </dgm:presLayoutVars>
      </dgm:prSet>
      <dgm:spPr/>
    </dgm:pt>
    <dgm:pt modelId="{701D39E7-CEDF-D941-9954-C47C52C8AC21}" type="pres">
      <dgm:prSet presAssocID="{FF8981C8-6467-5D4A-AB4B-B034147A27C5}" presName="topArc2" presStyleLbl="parChTrans1D1" presStyleIdx="28" presStyleCnt="30"/>
      <dgm:spPr/>
    </dgm:pt>
    <dgm:pt modelId="{AE1D515B-0339-1B4B-8B6A-638212720D29}" type="pres">
      <dgm:prSet presAssocID="{FF8981C8-6467-5D4A-AB4B-B034147A27C5}" presName="bottomArc2" presStyleLbl="parChTrans1D1" presStyleIdx="29" presStyleCnt="30"/>
      <dgm:spPr/>
    </dgm:pt>
    <dgm:pt modelId="{9273C4D4-4DD0-8F48-BEB4-B51832DB6375}" type="pres">
      <dgm:prSet presAssocID="{FF8981C8-6467-5D4A-AB4B-B034147A27C5}" presName="topConnNode2" presStyleLbl="node4" presStyleIdx="0" presStyleCnt="0"/>
      <dgm:spPr/>
    </dgm:pt>
    <dgm:pt modelId="{6265FA4F-8F64-C643-91E0-4D3815BF2231}" type="pres">
      <dgm:prSet presAssocID="{FF8981C8-6467-5D4A-AB4B-B034147A27C5}" presName="hierChild4" presStyleCnt="0"/>
      <dgm:spPr/>
    </dgm:pt>
    <dgm:pt modelId="{588EF012-38C0-7E45-9C0F-CDE36D59CFFC}" type="pres">
      <dgm:prSet presAssocID="{FF8981C8-6467-5D4A-AB4B-B034147A27C5}" presName="hierChild5" presStyleCnt="0"/>
      <dgm:spPr/>
    </dgm:pt>
    <dgm:pt modelId="{AA717FAC-9167-EE42-AA03-1BD57A601267}" type="pres">
      <dgm:prSet presAssocID="{9527306A-D72E-6D4F-9279-0E8129EF1808}" presName="hierChild5" presStyleCnt="0"/>
      <dgm:spPr/>
    </dgm:pt>
    <dgm:pt modelId="{52816774-92C8-4B41-B124-53BCC1A48A74}" type="pres">
      <dgm:prSet presAssocID="{E240B3B8-AAC3-7C42-A243-E2B912054F09}" presName="hierChild5" presStyleCnt="0"/>
      <dgm:spPr/>
    </dgm:pt>
    <dgm:pt modelId="{F08E774D-4CB2-BF4F-8BFC-7E954E6ECED0}" type="pres">
      <dgm:prSet presAssocID="{59AA6BFE-8A6E-AE4A-AF1A-78D9984C22FE}" presName="hierChild3" presStyleCnt="0"/>
      <dgm:spPr/>
    </dgm:pt>
  </dgm:ptLst>
  <dgm:cxnLst>
    <dgm:cxn modelId="{97690609-F5F6-C346-945A-2712C7819B56}" srcId="{8500B8CF-22AC-5C4D-8391-BA4130ED2E67}" destId="{77FBF17E-3930-9D40-AE85-12A897D2E9BB}" srcOrd="0" destOrd="0" parTransId="{A706D27A-B2FB-D641-B750-41DEDC9BBA10}" sibTransId="{456C652F-A3F4-5D45-BC1B-6EAE34663DA7}"/>
    <dgm:cxn modelId="{86D4360B-8F09-A845-9513-35D2C3FFA4AF}" type="presOf" srcId="{9527306A-D72E-6D4F-9279-0E8129EF1808}" destId="{AD8B9F03-949C-E94A-8DE0-2EA8DBC21D1B}" srcOrd="0" destOrd="0" presId="urn:microsoft.com/office/officeart/2008/layout/HalfCircleOrganizationChart"/>
    <dgm:cxn modelId="{E7C54D0D-DE55-7B45-BFBD-3125737334CF}" type="presOf" srcId="{FF725EF8-B1A6-C643-BA15-4F3A913939B1}" destId="{9A16DFF9-D899-DC4B-9882-93DE7AF2C084}" srcOrd="1" destOrd="0" presId="urn:microsoft.com/office/officeart/2008/layout/HalfCircleOrganizationChart"/>
    <dgm:cxn modelId="{FB3E8510-CB3C-A24E-AE96-D7D1650E459D}" type="presOf" srcId="{36BA185E-ACD7-C24A-AE5B-29D0AB43F1DE}" destId="{9DA67745-39C9-E847-BC34-4B03B7232904}" srcOrd="0" destOrd="0" presId="urn:microsoft.com/office/officeart/2008/layout/HalfCircleOrganizationChart"/>
    <dgm:cxn modelId="{AB4D3413-31DC-2A4A-82AF-13A98004EE3B}" type="presOf" srcId="{3B5D6427-AB4E-7F46-9143-CA45E9DA262C}" destId="{74AEE78A-6F15-4C4F-A7CD-4ECE0A5A7E52}" srcOrd="1" destOrd="0" presId="urn:microsoft.com/office/officeart/2008/layout/HalfCircleOrganizationChart"/>
    <dgm:cxn modelId="{B3AB2E14-7542-7F45-916E-2013EE58FE82}" type="presOf" srcId="{2952052C-3317-504A-B643-C0848BC2FA12}" destId="{BD403CF8-D527-8E46-80AB-DB8F02C3EB3D}" srcOrd="0" destOrd="0" presId="urn:microsoft.com/office/officeart/2008/layout/HalfCircleOrganizationChart"/>
    <dgm:cxn modelId="{0E8DA014-11E0-904B-AB75-AC5CD0EBF6E6}" type="presOf" srcId="{AE693BCA-C8F4-3F46-98CD-44B8733E39A0}" destId="{49AF7E2D-EEFF-9544-A70B-D7138063611F}" srcOrd="1" destOrd="0" presId="urn:microsoft.com/office/officeart/2008/layout/HalfCircleOrganizationChart"/>
    <dgm:cxn modelId="{147C8617-3D2D-4849-9F6B-02B4D6E0248E}" type="presOf" srcId="{FF8981C8-6467-5D4A-AB4B-B034147A27C5}" destId="{77296E79-AD8D-2C42-A322-B41A78F4528B}" srcOrd="0" destOrd="0" presId="urn:microsoft.com/office/officeart/2008/layout/HalfCircleOrganizationChart"/>
    <dgm:cxn modelId="{6464D51B-EA92-DB42-91F9-C216652CA1BD}" srcId="{9527306A-D72E-6D4F-9279-0E8129EF1808}" destId="{B4B0D14B-6268-8441-8E5D-EFA104785AC9}" srcOrd="0" destOrd="0" parTransId="{8D5541C4-9FE6-3A41-8A49-DF6B517FE773}" sibTransId="{5EADE577-D47A-BD43-94E8-39A14F6E4AF8}"/>
    <dgm:cxn modelId="{12CBCE20-0D3C-824D-956B-4E02A0B78C58}" type="presOf" srcId="{D7772F8D-72B8-474C-81A7-76035EBE0CF8}" destId="{FBE19249-AD29-BF41-8362-57C75FDFB416}" srcOrd="1" destOrd="0" presId="urn:microsoft.com/office/officeart/2008/layout/HalfCircleOrganizationChart"/>
    <dgm:cxn modelId="{EECEFC2A-9617-F441-842B-5648B186AB44}" type="presOf" srcId="{EA5A6770-87F9-FC4A-B263-DDC2D11F4880}" destId="{350F09B0-62B7-304D-8709-1A92DBB818C1}" srcOrd="0" destOrd="0" presId="urn:microsoft.com/office/officeart/2008/layout/HalfCircleOrganizationChart"/>
    <dgm:cxn modelId="{1317A72B-09CE-6D4C-80EF-3CB62FB28B5C}" srcId="{66CE0017-CFAB-A249-997F-30ADD5CF03BD}" destId="{EA5A6770-87F9-FC4A-B263-DDC2D11F4880}" srcOrd="0" destOrd="0" parTransId="{3C25DA88-6811-BD4B-B6DF-4A03D53745E2}" sibTransId="{51649EED-AFB9-B840-8FA1-6991E5587E42}"/>
    <dgm:cxn modelId="{4E6E972F-353A-1244-AD5D-9267D43360C2}" type="presOf" srcId="{E6B4C72A-F2FD-E44C-B5C0-DC0FE6B28303}" destId="{B18BBF3A-ECB7-DD49-99FE-46D0B32CF0B4}" srcOrd="0" destOrd="0" presId="urn:microsoft.com/office/officeart/2008/layout/HalfCircleOrganizationChart"/>
    <dgm:cxn modelId="{3AC03A39-48AD-2C4E-841A-0CB0F48ACBE0}" type="presOf" srcId="{FF8981C8-6467-5D4A-AB4B-B034147A27C5}" destId="{9273C4D4-4DD0-8F48-BEB4-B51832DB6375}" srcOrd="1" destOrd="0" presId="urn:microsoft.com/office/officeart/2008/layout/HalfCircleOrganizationChart"/>
    <dgm:cxn modelId="{7000143C-D9DA-BC49-9895-11706A6DDF03}" type="presOf" srcId="{9BAD75C7-D5AB-E74E-A902-8FA51D6BC657}" destId="{260C6C79-C982-BB49-B366-1B2E068FF231}" srcOrd="0" destOrd="0" presId="urn:microsoft.com/office/officeart/2008/layout/HalfCircleOrganizationChart"/>
    <dgm:cxn modelId="{65FFC73C-3A51-D245-A6AC-558FF1508C69}" srcId="{8500B8CF-22AC-5C4D-8391-BA4130ED2E67}" destId="{66CE0017-CFAB-A249-997F-30ADD5CF03BD}" srcOrd="1" destOrd="0" parTransId="{12785FB0-7BED-0044-8644-B711E4478482}" sibTransId="{2FAA3D5D-8F2C-7040-BCA1-FE7AA7A221F9}"/>
    <dgm:cxn modelId="{8EC2183F-0269-6440-B4E7-CF4F1F758CD0}" type="presOf" srcId="{40A73E07-0061-614D-9346-3716C64D6A85}" destId="{34580A50-E37F-7C4C-9FDA-52984E48ED35}" srcOrd="0" destOrd="0" presId="urn:microsoft.com/office/officeart/2008/layout/HalfCircleOrganizationChart"/>
    <dgm:cxn modelId="{EFFAB040-D492-344A-919C-A752CB5E01BC}" type="presOf" srcId="{3B5D6427-AB4E-7F46-9143-CA45E9DA262C}" destId="{6C5407F2-42B8-AE4D-BEAF-F1A6631EC54C}" srcOrd="0" destOrd="0" presId="urn:microsoft.com/office/officeart/2008/layout/HalfCircleOrganizationChart"/>
    <dgm:cxn modelId="{98FB0843-713B-4D4A-9FE8-ECDEB5AC8272}" type="presOf" srcId="{59AA6BFE-8A6E-AE4A-AF1A-78D9984C22FE}" destId="{8ABCFD39-89C0-AA4C-A841-2B656A5E9F09}" srcOrd="1" destOrd="0" presId="urn:microsoft.com/office/officeart/2008/layout/HalfCircleOrganizationChart"/>
    <dgm:cxn modelId="{896E7243-D9B7-3A46-9DA2-95FD14FEBCB7}" type="presOf" srcId="{DB2FF633-3DBC-A340-A6C9-C36C8A984089}" destId="{049D8FD4-CDDE-D04E-9301-4848B0984470}" srcOrd="0" destOrd="0" presId="urn:microsoft.com/office/officeart/2008/layout/HalfCircleOrganizationChart"/>
    <dgm:cxn modelId="{5AB0AA44-8BAD-A94D-B2A1-D427824C0ABC}" type="presOf" srcId="{B4B0D14B-6268-8441-8E5D-EFA104785AC9}" destId="{9E4FAB9A-588F-0D4E-96C4-BCBDA7395B17}" srcOrd="1" destOrd="0" presId="urn:microsoft.com/office/officeart/2008/layout/HalfCircleOrganizationChart"/>
    <dgm:cxn modelId="{4B5F5E51-2B71-2046-80CD-53EC1F88A378}" type="presOf" srcId="{A706D27A-B2FB-D641-B750-41DEDC9BBA10}" destId="{E865177D-9BFA-184C-A4A1-B9D9AF00D469}" srcOrd="0" destOrd="0" presId="urn:microsoft.com/office/officeart/2008/layout/HalfCircleOrganizationChart"/>
    <dgm:cxn modelId="{B4314954-6D87-F044-9279-19411FED44B7}" type="presOf" srcId="{6B999283-9C04-5E4C-AABE-918AA4F44397}" destId="{6D728166-65A0-A248-B4AD-99DE754671D1}" srcOrd="0" destOrd="0" presId="urn:microsoft.com/office/officeart/2008/layout/HalfCircleOrganizationChart"/>
    <dgm:cxn modelId="{B8245C54-F35F-4047-A6AF-ED7474AF90CE}" type="presOf" srcId="{E240B3B8-AAC3-7C42-A243-E2B912054F09}" destId="{E4921043-8904-B749-83FA-F42B2F625B9C}" srcOrd="0" destOrd="0" presId="urn:microsoft.com/office/officeart/2008/layout/HalfCircleOrganizationChart"/>
    <dgm:cxn modelId="{16559555-9FAB-7842-830C-E803A9CC7D9F}" srcId="{E240B3B8-AAC3-7C42-A243-E2B912054F09}" destId="{F15DC468-0EE1-3241-BBE0-7DD2FF08141E}" srcOrd="0" destOrd="0" parTransId="{9BAD75C7-D5AB-E74E-A902-8FA51D6BC657}" sibTransId="{44934C67-8025-1647-A233-8222CA6D045E}"/>
    <dgm:cxn modelId="{6567CE58-7866-344C-9D77-A97802550BD0}" srcId="{2B0DEAB2-86B7-8C4A-AE74-CC03CD5BFAE8}" destId="{59AA6BFE-8A6E-AE4A-AF1A-78D9984C22FE}" srcOrd="0" destOrd="0" parTransId="{867668A4-B4B9-3D40-B641-D46E53CC61A0}" sibTransId="{A0304D40-ADEC-C44B-98CD-97EC61203375}"/>
    <dgm:cxn modelId="{5DE42C5A-4244-BD4C-AC99-1DC217236711}" type="presOf" srcId="{F15DC468-0EE1-3241-BBE0-7DD2FF08141E}" destId="{73780611-BF54-9849-B579-59889F600583}" srcOrd="0" destOrd="0" presId="urn:microsoft.com/office/officeart/2008/layout/HalfCircleOrganizationChart"/>
    <dgm:cxn modelId="{CF48DB5F-A8AC-DB43-9107-C97951040ED7}" srcId="{59AA6BFE-8A6E-AE4A-AF1A-78D9984C22FE}" destId="{8500B8CF-22AC-5C4D-8391-BA4130ED2E67}" srcOrd="0" destOrd="0" parTransId="{40A73E07-0061-614D-9346-3716C64D6A85}" sibTransId="{D49B9A99-521F-2842-B0E5-40D7512342B6}"/>
    <dgm:cxn modelId="{891AAD69-17F1-484C-8722-763FADA2408E}" type="presOf" srcId="{C2234BF2-808D-CE46-8488-2665D35B307E}" destId="{8D14C1D6-2AAF-EC42-9C10-81DF49A88C79}" srcOrd="0" destOrd="0" presId="urn:microsoft.com/office/officeart/2008/layout/HalfCircleOrganizationChart"/>
    <dgm:cxn modelId="{D595416A-CD9E-E24C-B4CA-FD1A2A486D8D}" type="presOf" srcId="{8D5541C4-9FE6-3A41-8A49-DF6B517FE773}" destId="{27C6A88A-5983-F74C-BD4A-19B6E4AAE169}" srcOrd="0" destOrd="0" presId="urn:microsoft.com/office/officeart/2008/layout/HalfCircleOrganizationChart"/>
    <dgm:cxn modelId="{1E916F6C-B7F6-E740-8055-B0A72D81CE6E}" type="presOf" srcId="{77FBF17E-3930-9D40-AE85-12A897D2E9BB}" destId="{A6EFFA17-476E-D947-9345-36CBC44B473B}" srcOrd="1" destOrd="0" presId="urn:microsoft.com/office/officeart/2008/layout/HalfCircleOrganizationChart"/>
    <dgm:cxn modelId="{63F8E77C-943A-E74B-AA4F-08DE6FCDAD42}" type="presOf" srcId="{A2A97420-3212-9C4D-A6E2-1FD2255DDC4D}" destId="{3A29E73E-DC44-314C-A56A-AE8F10B4BC95}" srcOrd="0" destOrd="0" presId="urn:microsoft.com/office/officeart/2008/layout/HalfCircleOrganizationChart"/>
    <dgm:cxn modelId="{8996BA7E-A619-234A-9C9C-8B4870EA8D50}" srcId="{9527306A-D72E-6D4F-9279-0E8129EF1808}" destId="{FF8981C8-6467-5D4A-AB4B-B034147A27C5}" srcOrd="1" destOrd="0" parTransId="{DB2FF633-3DBC-A340-A6C9-C36C8A984089}" sibTransId="{FA1347BD-F7D1-0D4F-9488-9580D989F128}"/>
    <dgm:cxn modelId="{F2D99089-2F99-1F45-AA04-DE8275E67082}" type="presOf" srcId="{B4B0D14B-6268-8441-8E5D-EFA104785AC9}" destId="{69B983D6-12DC-EC4F-B14F-36CE6DDBA3F6}" srcOrd="0" destOrd="0" presId="urn:microsoft.com/office/officeart/2008/layout/HalfCircleOrganizationChart"/>
    <dgm:cxn modelId="{BF91E58D-D4F3-0A43-B2A5-3C08E7F61D20}" srcId="{66CE0017-CFAB-A249-997F-30ADD5CF03BD}" destId="{AE693BCA-C8F4-3F46-98CD-44B8733E39A0}" srcOrd="1" destOrd="0" parTransId="{E6B4C72A-F2FD-E44C-B5C0-DC0FE6B28303}" sibTransId="{10B0E235-6D49-6043-96D6-FA363BEFE5D1}"/>
    <dgm:cxn modelId="{1E9AC093-E581-2444-99AD-45D9A0557F40}" srcId="{F15DC468-0EE1-3241-BBE0-7DD2FF08141E}" destId="{FF725EF8-B1A6-C643-BA15-4F3A913939B1}" srcOrd="1" destOrd="0" parTransId="{2952052C-3317-504A-B643-C0848BC2FA12}" sibTransId="{A62913D8-76FB-9B4B-AAF5-0FEAEB6079E0}"/>
    <dgm:cxn modelId="{7E4DF593-8787-3045-AF00-D86E7ED9786C}" srcId="{E240B3B8-AAC3-7C42-A243-E2B912054F09}" destId="{9527306A-D72E-6D4F-9279-0E8129EF1808}" srcOrd="1" destOrd="0" parTransId="{1436ED31-8193-924A-ABFF-9A39C490C63E}" sibTransId="{CA7D48C6-E5F0-CD43-AC21-D173413A8597}"/>
    <dgm:cxn modelId="{D0407996-28E3-714A-9C07-4392C05261FB}" type="presOf" srcId="{D7772F8D-72B8-474C-81A7-76035EBE0CF8}" destId="{83A095B0-F87F-5045-9FAB-B542A5E519E5}" srcOrd="0" destOrd="0" presId="urn:microsoft.com/office/officeart/2008/layout/HalfCircleOrganizationChart"/>
    <dgm:cxn modelId="{E9D8ED99-A7D4-704C-A1E0-EF89485673D8}" type="presOf" srcId="{8500B8CF-22AC-5C4D-8391-BA4130ED2E67}" destId="{25CDA3B6-4161-4347-B5E7-E094E27BEF36}" srcOrd="0" destOrd="0" presId="urn:microsoft.com/office/officeart/2008/layout/HalfCircleOrganizationChart"/>
    <dgm:cxn modelId="{F6BE38A1-BE42-EB43-B06A-1A5ABB09CBAD}" type="presOf" srcId="{F15DC468-0EE1-3241-BBE0-7DD2FF08141E}" destId="{9C79AB25-AF58-8946-A907-547DB59C01DF}" srcOrd="1" destOrd="0" presId="urn:microsoft.com/office/officeart/2008/layout/HalfCircleOrganizationChart"/>
    <dgm:cxn modelId="{A15280A1-A485-3845-888C-96E2323025B3}" type="presOf" srcId="{FF725EF8-B1A6-C643-BA15-4F3A913939B1}" destId="{B8856724-9C31-844F-A6A8-F4562953D950}" srcOrd="0" destOrd="0" presId="urn:microsoft.com/office/officeart/2008/layout/HalfCircleOrganizationChart"/>
    <dgm:cxn modelId="{08CF36AA-1643-BF42-9FFF-8EFDBBB4F17D}" type="presOf" srcId="{EA5A6770-87F9-FC4A-B263-DDC2D11F4880}" destId="{5C28FB4B-429D-B141-B04D-E1BEE4B0AFEB}" srcOrd="1" destOrd="0" presId="urn:microsoft.com/office/officeart/2008/layout/HalfCircleOrganizationChart"/>
    <dgm:cxn modelId="{59C897AB-D4B1-3843-AD7A-998B9887EDD6}" type="presOf" srcId="{66CE0017-CFAB-A249-997F-30ADD5CF03BD}" destId="{8D738678-3B76-4847-81E8-07D08F1DE1F7}" srcOrd="0" destOrd="0" presId="urn:microsoft.com/office/officeart/2008/layout/HalfCircleOrganizationChart"/>
    <dgm:cxn modelId="{DC5725AF-25A6-514C-A88C-EF25B750DA60}" type="presOf" srcId="{8500B8CF-22AC-5C4D-8391-BA4130ED2E67}" destId="{E82F828C-32E3-F843-8CC6-D0C3361590CA}" srcOrd="1" destOrd="0" presId="urn:microsoft.com/office/officeart/2008/layout/HalfCircleOrganizationChart"/>
    <dgm:cxn modelId="{72C2D4B0-15BB-C84D-B17D-74D3A4D65020}" type="presOf" srcId="{66CE0017-CFAB-A249-997F-30ADD5CF03BD}" destId="{D2A91476-C6FD-EF49-8D3D-C96B6B00C5FD}" srcOrd="1" destOrd="0" presId="urn:microsoft.com/office/officeart/2008/layout/HalfCircleOrganizationChart"/>
    <dgm:cxn modelId="{DD7CB5BB-9E3C-D740-A0B1-D988F5A686C8}" srcId="{59AA6BFE-8A6E-AE4A-AF1A-78D9984C22FE}" destId="{E240B3B8-AAC3-7C42-A243-E2B912054F09}" srcOrd="1" destOrd="0" parTransId="{C2234BF2-808D-CE46-8488-2665D35B307E}" sibTransId="{C41EE7BB-7818-5C4B-B21B-17C272AAD363}"/>
    <dgm:cxn modelId="{96F3DFBC-5F31-5C4A-8FCD-68E077C2FBE6}" srcId="{F15DC468-0EE1-3241-BBE0-7DD2FF08141E}" destId="{A2A97420-3212-9C4D-A6E2-1FD2255DDC4D}" srcOrd="0" destOrd="0" parTransId="{6B999283-9C04-5E4C-AABE-918AA4F44397}" sibTransId="{BFA444E9-0CB9-3341-B57A-671D0064B559}"/>
    <dgm:cxn modelId="{D4AE97C7-EDAF-CF45-B737-D05687CC3C52}" type="presOf" srcId="{AE693BCA-C8F4-3F46-98CD-44B8733E39A0}" destId="{2C1C1585-8A3F-3C4C-805E-35EF9F57D3C3}" srcOrd="0" destOrd="0" presId="urn:microsoft.com/office/officeart/2008/layout/HalfCircleOrganizationChart"/>
    <dgm:cxn modelId="{0F9F65CB-2B6B-4745-A92D-BBC4CBB845FD}" type="presOf" srcId="{E240B3B8-AAC3-7C42-A243-E2B912054F09}" destId="{BE44254B-63E8-1E40-97B5-AC873AF5DC4A}" srcOrd="1" destOrd="0" presId="urn:microsoft.com/office/officeart/2008/layout/HalfCircleOrganizationChart"/>
    <dgm:cxn modelId="{2F33AFCF-00A0-194F-8B26-3BF727342328}" type="presOf" srcId="{CF0318EB-AC3D-2448-B567-D4DBB1001E3F}" destId="{2C98D5B2-B10E-4749-9094-E1261C41CF01}" srcOrd="0" destOrd="0" presId="urn:microsoft.com/office/officeart/2008/layout/HalfCircleOrganizationChart"/>
    <dgm:cxn modelId="{B1781AD0-9622-3543-A67A-64EBEB9391F8}" type="presOf" srcId="{9527306A-D72E-6D4F-9279-0E8129EF1808}" destId="{AD4C073F-01E0-3E45-B228-DDE570B002FF}" srcOrd="1" destOrd="0" presId="urn:microsoft.com/office/officeart/2008/layout/HalfCircleOrganizationChart"/>
    <dgm:cxn modelId="{02DF32D3-7C9F-6B4E-A3CA-616FC3915A9D}" type="presOf" srcId="{1436ED31-8193-924A-ABFF-9A39C490C63E}" destId="{700F1C64-7BAD-894C-B7FF-30333094B4E1}" srcOrd="0" destOrd="0" presId="urn:microsoft.com/office/officeart/2008/layout/HalfCircleOrganizationChart"/>
    <dgm:cxn modelId="{277CE4D3-9BAB-2544-8817-381A6640E46E}" srcId="{77FBF17E-3930-9D40-AE85-12A897D2E9BB}" destId="{D7772F8D-72B8-474C-81A7-76035EBE0CF8}" srcOrd="0" destOrd="0" parTransId="{36BA185E-ACD7-C24A-AE5B-29D0AB43F1DE}" sibTransId="{3B06A88F-E261-FF40-B0A1-7D64BBADC8B0}"/>
    <dgm:cxn modelId="{881AFEDE-574E-5E48-8989-0F6FD29320BF}" type="presOf" srcId="{59AA6BFE-8A6E-AE4A-AF1A-78D9984C22FE}" destId="{DD6BAE20-AE70-3145-AC08-1C07F559D106}" srcOrd="0" destOrd="0" presId="urn:microsoft.com/office/officeart/2008/layout/HalfCircleOrganizationChart"/>
    <dgm:cxn modelId="{E9CEB1E5-DA2C-C140-8F6F-361304935698}" type="presOf" srcId="{77FBF17E-3930-9D40-AE85-12A897D2E9BB}" destId="{F002E5AC-02F9-134C-BA12-0C583C3C49AA}" srcOrd="0" destOrd="0" presId="urn:microsoft.com/office/officeart/2008/layout/HalfCircleOrganizationChart"/>
    <dgm:cxn modelId="{28B979E6-E7C5-AD4B-A590-FAF32B67C860}" srcId="{77FBF17E-3930-9D40-AE85-12A897D2E9BB}" destId="{3B5D6427-AB4E-7F46-9143-CA45E9DA262C}" srcOrd="1" destOrd="0" parTransId="{CF0318EB-AC3D-2448-B567-D4DBB1001E3F}" sibTransId="{59C375A1-08D7-474E-85B3-94B31707CFA8}"/>
    <dgm:cxn modelId="{4BCBDBEE-AC21-9149-A457-B990D8695037}" type="presOf" srcId="{2B0DEAB2-86B7-8C4A-AE74-CC03CD5BFAE8}" destId="{D86A01EF-FADE-3E4A-BE10-F5B145C20E4B}" srcOrd="0" destOrd="0" presId="urn:microsoft.com/office/officeart/2008/layout/HalfCircleOrganizationChart"/>
    <dgm:cxn modelId="{3CADC5F3-E3D3-B64C-B040-C153CB11F43C}" type="presOf" srcId="{3C25DA88-6811-BD4B-B6DF-4A03D53745E2}" destId="{B692E72B-A8E2-884B-8662-F6AF66EA855F}" srcOrd="0" destOrd="0" presId="urn:microsoft.com/office/officeart/2008/layout/HalfCircleOrganizationChart"/>
    <dgm:cxn modelId="{58C963F8-6A52-8E4A-B743-A1580AEAF816}" type="presOf" srcId="{A2A97420-3212-9C4D-A6E2-1FD2255DDC4D}" destId="{E20ECAD4-8908-2D44-960F-B62A88ED3804}" srcOrd="1" destOrd="0" presId="urn:microsoft.com/office/officeart/2008/layout/HalfCircleOrganizationChart"/>
    <dgm:cxn modelId="{FBF944FB-8F28-3E42-AF4F-94871319ADE0}" type="presOf" srcId="{12785FB0-7BED-0044-8644-B711E4478482}" destId="{9B7C45ED-84F6-974F-AC11-481F0B7F4C5F}" srcOrd="0" destOrd="0" presId="urn:microsoft.com/office/officeart/2008/layout/HalfCircleOrganizationChart"/>
    <dgm:cxn modelId="{939366D4-8C1D-0040-B030-AF63F3DBE924}" type="presParOf" srcId="{D86A01EF-FADE-3E4A-BE10-F5B145C20E4B}" destId="{9E82D4A9-D21E-DC41-95D2-A44F2D333514}" srcOrd="0" destOrd="0" presId="urn:microsoft.com/office/officeart/2008/layout/HalfCircleOrganizationChart"/>
    <dgm:cxn modelId="{E8265BB7-6150-2F4A-BFC5-258F56527D43}" type="presParOf" srcId="{9E82D4A9-D21E-DC41-95D2-A44F2D333514}" destId="{15F9176D-A796-F146-B8C3-934348629B21}" srcOrd="0" destOrd="0" presId="urn:microsoft.com/office/officeart/2008/layout/HalfCircleOrganizationChart"/>
    <dgm:cxn modelId="{FCD5E74D-D3F5-9147-A20B-908A9DC5DFD2}" type="presParOf" srcId="{15F9176D-A796-F146-B8C3-934348629B21}" destId="{DD6BAE20-AE70-3145-AC08-1C07F559D106}" srcOrd="0" destOrd="0" presId="urn:microsoft.com/office/officeart/2008/layout/HalfCircleOrganizationChart"/>
    <dgm:cxn modelId="{5FE65264-9DEA-EF44-B6BD-A7AF62CB81E7}" type="presParOf" srcId="{15F9176D-A796-F146-B8C3-934348629B21}" destId="{F47CB76D-10A6-9041-B35B-1873DC462A8B}" srcOrd="1" destOrd="0" presId="urn:microsoft.com/office/officeart/2008/layout/HalfCircleOrganizationChart"/>
    <dgm:cxn modelId="{0A0E945E-FC1B-EB46-9FF0-5427D8C36737}" type="presParOf" srcId="{15F9176D-A796-F146-B8C3-934348629B21}" destId="{D2D36733-766B-994E-B242-A042F4324DA8}" srcOrd="2" destOrd="0" presId="urn:microsoft.com/office/officeart/2008/layout/HalfCircleOrganizationChart"/>
    <dgm:cxn modelId="{46F18EE7-F3BC-DF4C-8F11-0FAA26ED57C6}" type="presParOf" srcId="{15F9176D-A796-F146-B8C3-934348629B21}" destId="{8ABCFD39-89C0-AA4C-A841-2B656A5E9F09}" srcOrd="3" destOrd="0" presId="urn:microsoft.com/office/officeart/2008/layout/HalfCircleOrganizationChart"/>
    <dgm:cxn modelId="{68D89BE2-69A1-F74A-8BAC-5BB4C9764F3D}" type="presParOf" srcId="{9E82D4A9-D21E-DC41-95D2-A44F2D333514}" destId="{F1AFB0E3-8CF9-7D4F-A86D-F43B19B5E613}" srcOrd="1" destOrd="0" presId="urn:microsoft.com/office/officeart/2008/layout/HalfCircleOrganizationChart"/>
    <dgm:cxn modelId="{FC404245-1F8D-CE47-9BDF-99572E4A8A1F}" type="presParOf" srcId="{F1AFB0E3-8CF9-7D4F-A86D-F43B19B5E613}" destId="{34580A50-E37F-7C4C-9FDA-52984E48ED35}" srcOrd="0" destOrd="0" presId="urn:microsoft.com/office/officeart/2008/layout/HalfCircleOrganizationChart"/>
    <dgm:cxn modelId="{020451BB-8A97-674C-9B2D-7764D2947B17}" type="presParOf" srcId="{F1AFB0E3-8CF9-7D4F-A86D-F43B19B5E613}" destId="{639400A0-6030-C74A-9C51-011A597A8DBC}" srcOrd="1" destOrd="0" presId="urn:microsoft.com/office/officeart/2008/layout/HalfCircleOrganizationChart"/>
    <dgm:cxn modelId="{A15F90B5-17D2-104E-AD92-6909B0685E3C}" type="presParOf" srcId="{639400A0-6030-C74A-9C51-011A597A8DBC}" destId="{7740313C-24FC-DC4E-9826-D5479CDEE287}" srcOrd="0" destOrd="0" presId="urn:microsoft.com/office/officeart/2008/layout/HalfCircleOrganizationChart"/>
    <dgm:cxn modelId="{73021ADE-6619-3242-88BF-5A98C438C717}" type="presParOf" srcId="{7740313C-24FC-DC4E-9826-D5479CDEE287}" destId="{25CDA3B6-4161-4347-B5E7-E094E27BEF36}" srcOrd="0" destOrd="0" presId="urn:microsoft.com/office/officeart/2008/layout/HalfCircleOrganizationChart"/>
    <dgm:cxn modelId="{F44EE4DD-8035-F94D-976B-B004FC04FC17}" type="presParOf" srcId="{7740313C-24FC-DC4E-9826-D5479CDEE287}" destId="{73CD672D-90A6-4047-970E-C094C43A55D0}" srcOrd="1" destOrd="0" presId="urn:microsoft.com/office/officeart/2008/layout/HalfCircleOrganizationChart"/>
    <dgm:cxn modelId="{17B02E44-6B9E-1F40-BA7B-30891792D594}" type="presParOf" srcId="{7740313C-24FC-DC4E-9826-D5479CDEE287}" destId="{44B7099E-015D-BA4A-8F9B-AD309BD068B8}" srcOrd="2" destOrd="0" presId="urn:microsoft.com/office/officeart/2008/layout/HalfCircleOrganizationChart"/>
    <dgm:cxn modelId="{F6E43611-AE30-8349-BDA7-435BBF80012B}" type="presParOf" srcId="{7740313C-24FC-DC4E-9826-D5479CDEE287}" destId="{E82F828C-32E3-F843-8CC6-D0C3361590CA}" srcOrd="3" destOrd="0" presId="urn:microsoft.com/office/officeart/2008/layout/HalfCircleOrganizationChart"/>
    <dgm:cxn modelId="{368A3150-0A05-4D40-991B-36BCF0F1CC72}" type="presParOf" srcId="{639400A0-6030-C74A-9C51-011A597A8DBC}" destId="{E55D0495-02E5-7148-94D7-ED6434BDFC9E}" srcOrd="1" destOrd="0" presId="urn:microsoft.com/office/officeart/2008/layout/HalfCircleOrganizationChart"/>
    <dgm:cxn modelId="{5A5AC1F7-F44A-3443-8B57-AA627DD63F2E}" type="presParOf" srcId="{E55D0495-02E5-7148-94D7-ED6434BDFC9E}" destId="{E865177D-9BFA-184C-A4A1-B9D9AF00D469}" srcOrd="0" destOrd="0" presId="urn:microsoft.com/office/officeart/2008/layout/HalfCircleOrganizationChart"/>
    <dgm:cxn modelId="{EB099745-2E7B-E04B-83E4-8163A828F528}" type="presParOf" srcId="{E55D0495-02E5-7148-94D7-ED6434BDFC9E}" destId="{8C153B42-1496-4147-B98B-8CD0DD88FB05}" srcOrd="1" destOrd="0" presId="urn:microsoft.com/office/officeart/2008/layout/HalfCircleOrganizationChart"/>
    <dgm:cxn modelId="{9ED437BB-DDE0-8847-8804-A94F0E58FD4D}" type="presParOf" srcId="{8C153B42-1496-4147-B98B-8CD0DD88FB05}" destId="{E0373664-22B1-DB44-99F6-A05CE5F0C99F}" srcOrd="0" destOrd="0" presId="urn:microsoft.com/office/officeart/2008/layout/HalfCircleOrganizationChart"/>
    <dgm:cxn modelId="{3D3A8BDB-D088-0D42-A390-000BD1D2D0C5}" type="presParOf" srcId="{E0373664-22B1-DB44-99F6-A05CE5F0C99F}" destId="{F002E5AC-02F9-134C-BA12-0C583C3C49AA}" srcOrd="0" destOrd="0" presId="urn:microsoft.com/office/officeart/2008/layout/HalfCircleOrganizationChart"/>
    <dgm:cxn modelId="{6CD47E98-280E-E448-BBCF-FB88FE8D812C}" type="presParOf" srcId="{E0373664-22B1-DB44-99F6-A05CE5F0C99F}" destId="{1D38263B-57EE-3048-BF71-17F7FF34DECD}" srcOrd="1" destOrd="0" presId="urn:microsoft.com/office/officeart/2008/layout/HalfCircleOrganizationChart"/>
    <dgm:cxn modelId="{F5B47724-820D-6A4A-8EB7-32E2007EAE4E}" type="presParOf" srcId="{E0373664-22B1-DB44-99F6-A05CE5F0C99F}" destId="{F16169B9-B63A-6A49-9F76-3D95D7CCB360}" srcOrd="2" destOrd="0" presId="urn:microsoft.com/office/officeart/2008/layout/HalfCircleOrganizationChart"/>
    <dgm:cxn modelId="{EF68FB7B-F672-5E43-B44D-8FA4CFD649DD}" type="presParOf" srcId="{E0373664-22B1-DB44-99F6-A05CE5F0C99F}" destId="{A6EFFA17-476E-D947-9345-36CBC44B473B}" srcOrd="3" destOrd="0" presId="urn:microsoft.com/office/officeart/2008/layout/HalfCircleOrganizationChart"/>
    <dgm:cxn modelId="{2BAD9843-53FE-E449-8228-ED39CBFFB60F}" type="presParOf" srcId="{8C153B42-1496-4147-B98B-8CD0DD88FB05}" destId="{9952DE2F-C3B3-EC4B-89B0-F78E4C48F517}" srcOrd="1" destOrd="0" presId="urn:microsoft.com/office/officeart/2008/layout/HalfCircleOrganizationChart"/>
    <dgm:cxn modelId="{56AD140A-5B95-214B-8A7C-5F0F465E93F1}" type="presParOf" srcId="{9952DE2F-C3B3-EC4B-89B0-F78E4C48F517}" destId="{9DA67745-39C9-E847-BC34-4B03B7232904}" srcOrd="0" destOrd="0" presId="urn:microsoft.com/office/officeart/2008/layout/HalfCircleOrganizationChart"/>
    <dgm:cxn modelId="{252D78E6-E731-DD45-8484-4D4ED05DA93D}" type="presParOf" srcId="{9952DE2F-C3B3-EC4B-89B0-F78E4C48F517}" destId="{0E4B6545-A2AD-5B48-89B0-99CD997A211E}" srcOrd="1" destOrd="0" presId="urn:microsoft.com/office/officeart/2008/layout/HalfCircleOrganizationChart"/>
    <dgm:cxn modelId="{A52993B3-E3B2-904F-BD24-3757A65B42CC}" type="presParOf" srcId="{0E4B6545-A2AD-5B48-89B0-99CD997A211E}" destId="{B4AE6084-B34E-1043-9816-8B864CCC5CA2}" srcOrd="0" destOrd="0" presId="urn:microsoft.com/office/officeart/2008/layout/HalfCircleOrganizationChart"/>
    <dgm:cxn modelId="{F66E678D-0EDE-7048-97B4-9344DA46EF46}" type="presParOf" srcId="{B4AE6084-B34E-1043-9816-8B864CCC5CA2}" destId="{83A095B0-F87F-5045-9FAB-B542A5E519E5}" srcOrd="0" destOrd="0" presId="urn:microsoft.com/office/officeart/2008/layout/HalfCircleOrganizationChart"/>
    <dgm:cxn modelId="{87C52997-A15A-5A42-BFAC-0183AAF8FB40}" type="presParOf" srcId="{B4AE6084-B34E-1043-9816-8B864CCC5CA2}" destId="{3AB10F87-3FDD-FB48-B5BD-31E43E0AB3C3}" srcOrd="1" destOrd="0" presId="urn:microsoft.com/office/officeart/2008/layout/HalfCircleOrganizationChart"/>
    <dgm:cxn modelId="{50ADF959-E855-7C4D-9026-F97E96D4DB6E}" type="presParOf" srcId="{B4AE6084-B34E-1043-9816-8B864CCC5CA2}" destId="{814B8BE8-D1C8-5244-9254-11A6E164C3E6}" srcOrd="2" destOrd="0" presId="urn:microsoft.com/office/officeart/2008/layout/HalfCircleOrganizationChart"/>
    <dgm:cxn modelId="{E2CF39DE-E8AA-BE42-BDB6-863F1BF91374}" type="presParOf" srcId="{B4AE6084-B34E-1043-9816-8B864CCC5CA2}" destId="{FBE19249-AD29-BF41-8362-57C75FDFB416}" srcOrd="3" destOrd="0" presId="urn:microsoft.com/office/officeart/2008/layout/HalfCircleOrganizationChart"/>
    <dgm:cxn modelId="{B19F4F99-CDC5-CD4D-8620-BFD068B5380F}" type="presParOf" srcId="{0E4B6545-A2AD-5B48-89B0-99CD997A211E}" destId="{D073169B-62E0-E24A-B832-50D4A53060F5}" srcOrd="1" destOrd="0" presId="urn:microsoft.com/office/officeart/2008/layout/HalfCircleOrganizationChart"/>
    <dgm:cxn modelId="{ECC302F2-FA4F-B64B-8E90-6CDC18A01C5B}" type="presParOf" srcId="{0E4B6545-A2AD-5B48-89B0-99CD997A211E}" destId="{62165063-D4D6-3C40-8B5D-04DCECA4A7AA}" srcOrd="2" destOrd="0" presId="urn:microsoft.com/office/officeart/2008/layout/HalfCircleOrganizationChart"/>
    <dgm:cxn modelId="{78D2C45A-2B8B-A243-A4CB-A87FED276161}" type="presParOf" srcId="{9952DE2F-C3B3-EC4B-89B0-F78E4C48F517}" destId="{2C98D5B2-B10E-4749-9094-E1261C41CF01}" srcOrd="2" destOrd="0" presId="urn:microsoft.com/office/officeart/2008/layout/HalfCircleOrganizationChart"/>
    <dgm:cxn modelId="{E3560BCB-9783-D54E-9A94-FB5F3615E0D8}" type="presParOf" srcId="{9952DE2F-C3B3-EC4B-89B0-F78E4C48F517}" destId="{8AE77FDE-4B48-6F4E-9153-3CC3857D7C68}" srcOrd="3" destOrd="0" presId="urn:microsoft.com/office/officeart/2008/layout/HalfCircleOrganizationChart"/>
    <dgm:cxn modelId="{BD4DB4C0-B3FA-CA4B-AF06-9A9193447B3E}" type="presParOf" srcId="{8AE77FDE-4B48-6F4E-9153-3CC3857D7C68}" destId="{91BAEF8C-B4E3-5F4A-91C4-34FF58566128}" srcOrd="0" destOrd="0" presId="urn:microsoft.com/office/officeart/2008/layout/HalfCircleOrganizationChart"/>
    <dgm:cxn modelId="{0E046C67-BCD9-2040-B687-323DE205BEEE}" type="presParOf" srcId="{91BAEF8C-B4E3-5F4A-91C4-34FF58566128}" destId="{6C5407F2-42B8-AE4D-BEAF-F1A6631EC54C}" srcOrd="0" destOrd="0" presId="urn:microsoft.com/office/officeart/2008/layout/HalfCircleOrganizationChart"/>
    <dgm:cxn modelId="{0F4F0557-6E91-E44A-B86A-DE2721ADA5A0}" type="presParOf" srcId="{91BAEF8C-B4E3-5F4A-91C4-34FF58566128}" destId="{B902ED8D-BE8C-294C-BD7B-C162ED88635E}" srcOrd="1" destOrd="0" presId="urn:microsoft.com/office/officeart/2008/layout/HalfCircleOrganizationChart"/>
    <dgm:cxn modelId="{1843A4F6-371C-D043-A76E-3245E9AFA3BC}" type="presParOf" srcId="{91BAEF8C-B4E3-5F4A-91C4-34FF58566128}" destId="{2D1F46B4-1670-3E4C-B4AD-3B29F275B1F6}" srcOrd="2" destOrd="0" presId="urn:microsoft.com/office/officeart/2008/layout/HalfCircleOrganizationChart"/>
    <dgm:cxn modelId="{27254828-CF29-CA44-882C-4FA020091784}" type="presParOf" srcId="{91BAEF8C-B4E3-5F4A-91C4-34FF58566128}" destId="{74AEE78A-6F15-4C4F-A7CD-4ECE0A5A7E52}" srcOrd="3" destOrd="0" presId="urn:microsoft.com/office/officeart/2008/layout/HalfCircleOrganizationChart"/>
    <dgm:cxn modelId="{5D179051-77FD-1340-8EC8-37EFFC2C5BD0}" type="presParOf" srcId="{8AE77FDE-4B48-6F4E-9153-3CC3857D7C68}" destId="{CF482D78-8AE9-3B40-9D50-16DF9035FC64}" srcOrd="1" destOrd="0" presId="urn:microsoft.com/office/officeart/2008/layout/HalfCircleOrganizationChart"/>
    <dgm:cxn modelId="{C604BE65-E765-CA4E-963D-F8C0D287CE9D}" type="presParOf" srcId="{8AE77FDE-4B48-6F4E-9153-3CC3857D7C68}" destId="{6C36A9D1-B379-6445-9168-F549F9678E82}" srcOrd="2" destOrd="0" presId="urn:microsoft.com/office/officeart/2008/layout/HalfCircleOrganizationChart"/>
    <dgm:cxn modelId="{429B35EA-297D-BA4E-883F-CFD5F43BDE35}" type="presParOf" srcId="{8C153B42-1496-4147-B98B-8CD0DD88FB05}" destId="{A8334D87-7FCD-964D-BEF9-0C778C1315E2}" srcOrd="2" destOrd="0" presId="urn:microsoft.com/office/officeart/2008/layout/HalfCircleOrganizationChart"/>
    <dgm:cxn modelId="{92CCCBA6-CD45-FD47-9035-FB2AE17B7221}" type="presParOf" srcId="{E55D0495-02E5-7148-94D7-ED6434BDFC9E}" destId="{9B7C45ED-84F6-974F-AC11-481F0B7F4C5F}" srcOrd="2" destOrd="0" presId="urn:microsoft.com/office/officeart/2008/layout/HalfCircleOrganizationChart"/>
    <dgm:cxn modelId="{8F269459-4119-BD48-A1DD-49B8B13E593A}" type="presParOf" srcId="{E55D0495-02E5-7148-94D7-ED6434BDFC9E}" destId="{F6C5F044-BDCA-A04C-BEFC-84F5EEA42E8A}" srcOrd="3" destOrd="0" presId="urn:microsoft.com/office/officeart/2008/layout/HalfCircleOrganizationChart"/>
    <dgm:cxn modelId="{0E3D8EF6-D038-EC48-BAA1-BA49CFA9301F}" type="presParOf" srcId="{F6C5F044-BDCA-A04C-BEFC-84F5EEA42E8A}" destId="{412BC822-1B4E-2547-A942-EEA2A88C26C8}" srcOrd="0" destOrd="0" presId="urn:microsoft.com/office/officeart/2008/layout/HalfCircleOrganizationChart"/>
    <dgm:cxn modelId="{9974285E-2A05-9344-B694-2329CB5EFD77}" type="presParOf" srcId="{412BC822-1B4E-2547-A942-EEA2A88C26C8}" destId="{8D738678-3B76-4847-81E8-07D08F1DE1F7}" srcOrd="0" destOrd="0" presId="urn:microsoft.com/office/officeart/2008/layout/HalfCircleOrganizationChart"/>
    <dgm:cxn modelId="{82FBD7C1-1698-7B4B-8B56-A13E4465AF2A}" type="presParOf" srcId="{412BC822-1B4E-2547-A942-EEA2A88C26C8}" destId="{00B48F98-E97E-454B-90F6-A251C444F12C}" srcOrd="1" destOrd="0" presId="urn:microsoft.com/office/officeart/2008/layout/HalfCircleOrganizationChart"/>
    <dgm:cxn modelId="{DAC0AAB0-90AD-124B-AABC-6A51FF717075}" type="presParOf" srcId="{412BC822-1B4E-2547-A942-EEA2A88C26C8}" destId="{96B345CB-3302-0043-9581-EC3E8241FED5}" srcOrd="2" destOrd="0" presId="urn:microsoft.com/office/officeart/2008/layout/HalfCircleOrganizationChart"/>
    <dgm:cxn modelId="{68A25306-3ADA-5F4B-A2B0-F3DD417985AA}" type="presParOf" srcId="{412BC822-1B4E-2547-A942-EEA2A88C26C8}" destId="{D2A91476-C6FD-EF49-8D3D-C96B6B00C5FD}" srcOrd="3" destOrd="0" presId="urn:microsoft.com/office/officeart/2008/layout/HalfCircleOrganizationChart"/>
    <dgm:cxn modelId="{231584C2-A016-D34D-AB4F-5CFB1B0B8E2D}" type="presParOf" srcId="{F6C5F044-BDCA-A04C-BEFC-84F5EEA42E8A}" destId="{1A3E4D5B-62C8-764A-8864-182ABFEFB634}" srcOrd="1" destOrd="0" presId="urn:microsoft.com/office/officeart/2008/layout/HalfCircleOrganizationChart"/>
    <dgm:cxn modelId="{4F298AEF-D7C1-B94A-B058-2348BC2F90E1}" type="presParOf" srcId="{1A3E4D5B-62C8-764A-8864-182ABFEFB634}" destId="{B692E72B-A8E2-884B-8662-F6AF66EA855F}" srcOrd="0" destOrd="0" presId="urn:microsoft.com/office/officeart/2008/layout/HalfCircleOrganizationChart"/>
    <dgm:cxn modelId="{46FFDCE8-643E-B543-85D6-40C892C0183F}" type="presParOf" srcId="{1A3E4D5B-62C8-764A-8864-182ABFEFB634}" destId="{6D36E17E-66E9-7347-BDD2-1D65060D915D}" srcOrd="1" destOrd="0" presId="urn:microsoft.com/office/officeart/2008/layout/HalfCircleOrganizationChart"/>
    <dgm:cxn modelId="{02348022-A835-2741-A15C-7DBD04AF007C}" type="presParOf" srcId="{6D36E17E-66E9-7347-BDD2-1D65060D915D}" destId="{03DF57EB-ABF5-B446-A45C-296BCC58CC0F}" srcOrd="0" destOrd="0" presId="urn:microsoft.com/office/officeart/2008/layout/HalfCircleOrganizationChart"/>
    <dgm:cxn modelId="{D2FA9F65-3275-4D43-B863-894A99C5F93D}" type="presParOf" srcId="{03DF57EB-ABF5-B446-A45C-296BCC58CC0F}" destId="{350F09B0-62B7-304D-8709-1A92DBB818C1}" srcOrd="0" destOrd="0" presId="urn:microsoft.com/office/officeart/2008/layout/HalfCircleOrganizationChart"/>
    <dgm:cxn modelId="{DFF8E28E-F331-6146-B139-45C89071A083}" type="presParOf" srcId="{03DF57EB-ABF5-B446-A45C-296BCC58CC0F}" destId="{DA2AB1AD-8744-B641-B467-6CCAD61D6537}" srcOrd="1" destOrd="0" presId="urn:microsoft.com/office/officeart/2008/layout/HalfCircleOrganizationChart"/>
    <dgm:cxn modelId="{530B1E8F-8C3E-5741-9B05-E867827E8952}" type="presParOf" srcId="{03DF57EB-ABF5-B446-A45C-296BCC58CC0F}" destId="{B72B0FFC-6C47-A04C-98C0-EBC25F3BD795}" srcOrd="2" destOrd="0" presId="urn:microsoft.com/office/officeart/2008/layout/HalfCircleOrganizationChart"/>
    <dgm:cxn modelId="{5BC31F00-7464-084A-AA60-AB2AF7954B7F}" type="presParOf" srcId="{03DF57EB-ABF5-B446-A45C-296BCC58CC0F}" destId="{5C28FB4B-429D-B141-B04D-E1BEE4B0AFEB}" srcOrd="3" destOrd="0" presId="urn:microsoft.com/office/officeart/2008/layout/HalfCircleOrganizationChart"/>
    <dgm:cxn modelId="{73680B8A-061D-6247-A204-36098AD63CEA}" type="presParOf" srcId="{6D36E17E-66E9-7347-BDD2-1D65060D915D}" destId="{34FC692A-EF7E-784E-BD56-B4E224C57948}" srcOrd="1" destOrd="0" presId="urn:microsoft.com/office/officeart/2008/layout/HalfCircleOrganizationChart"/>
    <dgm:cxn modelId="{FEFE167B-F2A5-A043-A75D-322B054DA506}" type="presParOf" srcId="{6D36E17E-66E9-7347-BDD2-1D65060D915D}" destId="{DEEFF621-286B-2A45-A53E-ED0434DCE9B0}" srcOrd="2" destOrd="0" presId="urn:microsoft.com/office/officeart/2008/layout/HalfCircleOrganizationChart"/>
    <dgm:cxn modelId="{4014E76D-7A7D-5B46-A7AA-725BEF804B2D}" type="presParOf" srcId="{1A3E4D5B-62C8-764A-8864-182ABFEFB634}" destId="{B18BBF3A-ECB7-DD49-99FE-46D0B32CF0B4}" srcOrd="2" destOrd="0" presId="urn:microsoft.com/office/officeart/2008/layout/HalfCircleOrganizationChart"/>
    <dgm:cxn modelId="{5B896FD1-4C96-A744-BDA2-1091FE9E85FE}" type="presParOf" srcId="{1A3E4D5B-62C8-764A-8864-182ABFEFB634}" destId="{0BD9A7AE-8AC6-414A-AE41-587DECFC56F8}" srcOrd="3" destOrd="0" presId="urn:microsoft.com/office/officeart/2008/layout/HalfCircleOrganizationChart"/>
    <dgm:cxn modelId="{BF420ECD-FB3E-964E-B1FE-62A9DC000963}" type="presParOf" srcId="{0BD9A7AE-8AC6-414A-AE41-587DECFC56F8}" destId="{340A66A8-E513-204F-93B3-BC1F7E6FFA6D}" srcOrd="0" destOrd="0" presId="urn:microsoft.com/office/officeart/2008/layout/HalfCircleOrganizationChart"/>
    <dgm:cxn modelId="{1BAC4A49-72EF-4544-8876-7C083C398A97}" type="presParOf" srcId="{340A66A8-E513-204F-93B3-BC1F7E6FFA6D}" destId="{2C1C1585-8A3F-3C4C-805E-35EF9F57D3C3}" srcOrd="0" destOrd="0" presId="urn:microsoft.com/office/officeart/2008/layout/HalfCircleOrganizationChart"/>
    <dgm:cxn modelId="{169F8E4A-08EF-8145-9CB1-CB112129DC08}" type="presParOf" srcId="{340A66A8-E513-204F-93B3-BC1F7E6FFA6D}" destId="{611A2412-D63A-A742-A145-D19FF084B8F1}" srcOrd="1" destOrd="0" presId="urn:microsoft.com/office/officeart/2008/layout/HalfCircleOrganizationChart"/>
    <dgm:cxn modelId="{3D800F2A-8568-9C4D-9CD3-4F89A6EE556C}" type="presParOf" srcId="{340A66A8-E513-204F-93B3-BC1F7E6FFA6D}" destId="{372204D2-A1A4-8E47-841A-8FDF305BB2E4}" srcOrd="2" destOrd="0" presId="urn:microsoft.com/office/officeart/2008/layout/HalfCircleOrganizationChart"/>
    <dgm:cxn modelId="{BCFFDDA7-BFF4-5C4F-B21A-DF298DCF4EDD}" type="presParOf" srcId="{340A66A8-E513-204F-93B3-BC1F7E6FFA6D}" destId="{49AF7E2D-EEFF-9544-A70B-D7138063611F}" srcOrd="3" destOrd="0" presId="urn:microsoft.com/office/officeart/2008/layout/HalfCircleOrganizationChart"/>
    <dgm:cxn modelId="{A36BF34B-5ED8-BC4D-9C72-864A193A0E9D}" type="presParOf" srcId="{0BD9A7AE-8AC6-414A-AE41-587DECFC56F8}" destId="{F778CF70-5016-314D-9DA6-FF76C9AEBC58}" srcOrd="1" destOrd="0" presId="urn:microsoft.com/office/officeart/2008/layout/HalfCircleOrganizationChart"/>
    <dgm:cxn modelId="{B0A3D70E-E30D-A749-9C70-2F7B756C691C}" type="presParOf" srcId="{0BD9A7AE-8AC6-414A-AE41-587DECFC56F8}" destId="{B77C9D52-8232-2C4F-BAB8-5A12AD75D70D}" srcOrd="2" destOrd="0" presId="urn:microsoft.com/office/officeart/2008/layout/HalfCircleOrganizationChart"/>
    <dgm:cxn modelId="{9E38A1D6-91E6-E04D-915C-206451615B53}" type="presParOf" srcId="{F6C5F044-BDCA-A04C-BEFC-84F5EEA42E8A}" destId="{427EF5CE-9F11-7945-A864-4F446B056899}" srcOrd="2" destOrd="0" presId="urn:microsoft.com/office/officeart/2008/layout/HalfCircleOrganizationChart"/>
    <dgm:cxn modelId="{58F3D6AB-491A-2D4A-BADE-52A976543AB1}" type="presParOf" srcId="{639400A0-6030-C74A-9C51-011A597A8DBC}" destId="{33A97A53-A0BB-3F48-8978-119B7B54B296}" srcOrd="2" destOrd="0" presId="urn:microsoft.com/office/officeart/2008/layout/HalfCircleOrganizationChart"/>
    <dgm:cxn modelId="{E89E737C-FFEB-D749-8A5D-371112984582}" type="presParOf" srcId="{F1AFB0E3-8CF9-7D4F-A86D-F43B19B5E613}" destId="{8D14C1D6-2AAF-EC42-9C10-81DF49A88C79}" srcOrd="2" destOrd="0" presId="urn:microsoft.com/office/officeart/2008/layout/HalfCircleOrganizationChart"/>
    <dgm:cxn modelId="{B24F172A-5AFA-404D-A256-8EA81AC9B1B4}" type="presParOf" srcId="{F1AFB0E3-8CF9-7D4F-A86D-F43B19B5E613}" destId="{5E25B86F-05B6-9D4F-94ED-5713159BF5D6}" srcOrd="3" destOrd="0" presId="urn:microsoft.com/office/officeart/2008/layout/HalfCircleOrganizationChart"/>
    <dgm:cxn modelId="{E5C31001-EF38-7E48-A2D2-84AF924AE751}" type="presParOf" srcId="{5E25B86F-05B6-9D4F-94ED-5713159BF5D6}" destId="{B8C7EF19-D8BD-2941-810F-CBE99145B098}" srcOrd="0" destOrd="0" presId="urn:microsoft.com/office/officeart/2008/layout/HalfCircleOrganizationChart"/>
    <dgm:cxn modelId="{B10ADFF6-DBBA-1945-A5EA-EAF5E815A7A4}" type="presParOf" srcId="{B8C7EF19-D8BD-2941-810F-CBE99145B098}" destId="{E4921043-8904-B749-83FA-F42B2F625B9C}" srcOrd="0" destOrd="0" presId="urn:microsoft.com/office/officeart/2008/layout/HalfCircleOrganizationChart"/>
    <dgm:cxn modelId="{9AE68BCD-C986-994B-BA24-ADE57DFFE323}" type="presParOf" srcId="{B8C7EF19-D8BD-2941-810F-CBE99145B098}" destId="{3CB98279-F96A-D746-A6D5-48FF8C349892}" srcOrd="1" destOrd="0" presId="urn:microsoft.com/office/officeart/2008/layout/HalfCircleOrganizationChart"/>
    <dgm:cxn modelId="{67815203-EFD9-9548-8B93-9FF3B473FA01}" type="presParOf" srcId="{B8C7EF19-D8BD-2941-810F-CBE99145B098}" destId="{C288B87E-6190-CA46-8EB7-4139630FA82E}" srcOrd="2" destOrd="0" presId="urn:microsoft.com/office/officeart/2008/layout/HalfCircleOrganizationChart"/>
    <dgm:cxn modelId="{1A54E286-DE52-2643-8B28-6F307FEFF0F1}" type="presParOf" srcId="{B8C7EF19-D8BD-2941-810F-CBE99145B098}" destId="{BE44254B-63E8-1E40-97B5-AC873AF5DC4A}" srcOrd="3" destOrd="0" presId="urn:microsoft.com/office/officeart/2008/layout/HalfCircleOrganizationChart"/>
    <dgm:cxn modelId="{9757D72E-15DD-3945-BC6A-860EAB99CA56}" type="presParOf" srcId="{5E25B86F-05B6-9D4F-94ED-5713159BF5D6}" destId="{F7270783-D8F1-2947-932B-B646FFE7E1C9}" srcOrd="1" destOrd="0" presId="urn:microsoft.com/office/officeart/2008/layout/HalfCircleOrganizationChart"/>
    <dgm:cxn modelId="{B672782B-B97E-2846-95DD-3E5A8612FD12}" type="presParOf" srcId="{F7270783-D8F1-2947-932B-B646FFE7E1C9}" destId="{260C6C79-C982-BB49-B366-1B2E068FF231}" srcOrd="0" destOrd="0" presId="urn:microsoft.com/office/officeart/2008/layout/HalfCircleOrganizationChart"/>
    <dgm:cxn modelId="{A81782D7-82B4-A64E-9AA6-86C7A0E71A51}" type="presParOf" srcId="{F7270783-D8F1-2947-932B-B646FFE7E1C9}" destId="{3FCD08D6-09B9-C543-B226-C3DF1A0C77FB}" srcOrd="1" destOrd="0" presId="urn:microsoft.com/office/officeart/2008/layout/HalfCircleOrganizationChart"/>
    <dgm:cxn modelId="{BACD4345-AFE9-7A49-8BC5-763A5618D5F6}" type="presParOf" srcId="{3FCD08D6-09B9-C543-B226-C3DF1A0C77FB}" destId="{8B1801FC-2778-164D-B86F-68F7506D3F0E}" srcOrd="0" destOrd="0" presId="urn:microsoft.com/office/officeart/2008/layout/HalfCircleOrganizationChart"/>
    <dgm:cxn modelId="{AA838C49-E40A-6942-9E01-C5B6B650AE33}" type="presParOf" srcId="{8B1801FC-2778-164D-B86F-68F7506D3F0E}" destId="{73780611-BF54-9849-B579-59889F600583}" srcOrd="0" destOrd="0" presId="urn:microsoft.com/office/officeart/2008/layout/HalfCircleOrganizationChart"/>
    <dgm:cxn modelId="{B4178E9F-6091-634C-91E7-2912FA3AFFCB}" type="presParOf" srcId="{8B1801FC-2778-164D-B86F-68F7506D3F0E}" destId="{74029B4D-183D-F342-8CAC-DDE18679F7E1}" srcOrd="1" destOrd="0" presId="urn:microsoft.com/office/officeart/2008/layout/HalfCircleOrganizationChart"/>
    <dgm:cxn modelId="{E56EAC7E-EC00-3342-829B-477275E92D71}" type="presParOf" srcId="{8B1801FC-2778-164D-B86F-68F7506D3F0E}" destId="{BDC0ACC5-5FA2-BB41-87F9-4F9540E2E2E5}" srcOrd="2" destOrd="0" presId="urn:microsoft.com/office/officeart/2008/layout/HalfCircleOrganizationChart"/>
    <dgm:cxn modelId="{A2D24337-1D75-C24A-AFD4-50FCB7016958}" type="presParOf" srcId="{8B1801FC-2778-164D-B86F-68F7506D3F0E}" destId="{9C79AB25-AF58-8946-A907-547DB59C01DF}" srcOrd="3" destOrd="0" presId="urn:microsoft.com/office/officeart/2008/layout/HalfCircleOrganizationChart"/>
    <dgm:cxn modelId="{8FFB0869-FC8A-D84D-A956-38E14A1D21B3}" type="presParOf" srcId="{3FCD08D6-09B9-C543-B226-C3DF1A0C77FB}" destId="{65BC1573-78D3-7543-A22A-B0C4737A19ED}" srcOrd="1" destOrd="0" presId="urn:microsoft.com/office/officeart/2008/layout/HalfCircleOrganizationChart"/>
    <dgm:cxn modelId="{E34720AD-1417-9C42-B559-37E7BA91F688}" type="presParOf" srcId="{65BC1573-78D3-7543-A22A-B0C4737A19ED}" destId="{6D728166-65A0-A248-B4AD-99DE754671D1}" srcOrd="0" destOrd="0" presId="urn:microsoft.com/office/officeart/2008/layout/HalfCircleOrganizationChart"/>
    <dgm:cxn modelId="{9DCCBBB6-78B5-D54A-BC7B-7F506FB3E609}" type="presParOf" srcId="{65BC1573-78D3-7543-A22A-B0C4737A19ED}" destId="{D47EAE7E-A400-B241-A709-CADBC7F32A0D}" srcOrd="1" destOrd="0" presId="urn:microsoft.com/office/officeart/2008/layout/HalfCircleOrganizationChart"/>
    <dgm:cxn modelId="{684C53FF-A5DA-6C4E-9BF6-EBCC05D4BD4E}" type="presParOf" srcId="{D47EAE7E-A400-B241-A709-CADBC7F32A0D}" destId="{D621426F-1B70-7C46-B982-9B61ADF0268E}" srcOrd="0" destOrd="0" presId="urn:microsoft.com/office/officeart/2008/layout/HalfCircleOrganizationChart"/>
    <dgm:cxn modelId="{9B26F9BB-55FA-C946-BAC7-DD7E09A415D0}" type="presParOf" srcId="{D621426F-1B70-7C46-B982-9B61ADF0268E}" destId="{3A29E73E-DC44-314C-A56A-AE8F10B4BC95}" srcOrd="0" destOrd="0" presId="urn:microsoft.com/office/officeart/2008/layout/HalfCircleOrganizationChart"/>
    <dgm:cxn modelId="{5D7CE29C-FD8C-E045-BB3B-D0237E5BBDA0}" type="presParOf" srcId="{D621426F-1B70-7C46-B982-9B61ADF0268E}" destId="{DBD26D22-3FFC-2548-91AC-A3045E252C62}" srcOrd="1" destOrd="0" presId="urn:microsoft.com/office/officeart/2008/layout/HalfCircleOrganizationChart"/>
    <dgm:cxn modelId="{13E53F20-A59D-F644-A4B9-0BED572D3BA3}" type="presParOf" srcId="{D621426F-1B70-7C46-B982-9B61ADF0268E}" destId="{752959A9-3FFA-C646-8C21-391FCC384033}" srcOrd="2" destOrd="0" presId="urn:microsoft.com/office/officeart/2008/layout/HalfCircleOrganizationChart"/>
    <dgm:cxn modelId="{38C08B21-D8CB-6148-88D7-359F061B71AD}" type="presParOf" srcId="{D621426F-1B70-7C46-B982-9B61ADF0268E}" destId="{E20ECAD4-8908-2D44-960F-B62A88ED3804}" srcOrd="3" destOrd="0" presId="urn:microsoft.com/office/officeart/2008/layout/HalfCircleOrganizationChart"/>
    <dgm:cxn modelId="{0B649BC5-C308-BE42-8E6E-A94442A7A391}" type="presParOf" srcId="{D47EAE7E-A400-B241-A709-CADBC7F32A0D}" destId="{4BC3B0F2-010D-AD49-97E8-A986C5A4BBF9}" srcOrd="1" destOrd="0" presId="urn:microsoft.com/office/officeart/2008/layout/HalfCircleOrganizationChart"/>
    <dgm:cxn modelId="{CB80D888-181D-6246-8308-B4F354C4ECB7}" type="presParOf" srcId="{D47EAE7E-A400-B241-A709-CADBC7F32A0D}" destId="{87E3EEF1-09D1-4244-9EBD-A0B645BE2BC1}" srcOrd="2" destOrd="0" presId="urn:microsoft.com/office/officeart/2008/layout/HalfCircleOrganizationChart"/>
    <dgm:cxn modelId="{033A9286-F960-E84F-823E-A5FCF29F93D9}" type="presParOf" srcId="{65BC1573-78D3-7543-A22A-B0C4737A19ED}" destId="{BD403CF8-D527-8E46-80AB-DB8F02C3EB3D}" srcOrd="2" destOrd="0" presId="urn:microsoft.com/office/officeart/2008/layout/HalfCircleOrganizationChart"/>
    <dgm:cxn modelId="{DD78B964-DA14-894E-8B02-777387C9D7A8}" type="presParOf" srcId="{65BC1573-78D3-7543-A22A-B0C4737A19ED}" destId="{F942DEF1-0DB1-704E-8A63-E5E2D295002E}" srcOrd="3" destOrd="0" presId="urn:microsoft.com/office/officeart/2008/layout/HalfCircleOrganizationChart"/>
    <dgm:cxn modelId="{FC8C3B95-8D07-2042-B47D-619CE10DF547}" type="presParOf" srcId="{F942DEF1-0DB1-704E-8A63-E5E2D295002E}" destId="{D52D25C4-E425-0F4B-BFE6-C8105BAB380C}" srcOrd="0" destOrd="0" presId="urn:microsoft.com/office/officeart/2008/layout/HalfCircleOrganizationChart"/>
    <dgm:cxn modelId="{3C8F7226-EAC2-E647-A510-280ED83CBBAB}" type="presParOf" srcId="{D52D25C4-E425-0F4B-BFE6-C8105BAB380C}" destId="{B8856724-9C31-844F-A6A8-F4562953D950}" srcOrd="0" destOrd="0" presId="urn:microsoft.com/office/officeart/2008/layout/HalfCircleOrganizationChart"/>
    <dgm:cxn modelId="{B1CD3A22-3B31-2042-89FD-366A7436A46D}" type="presParOf" srcId="{D52D25C4-E425-0F4B-BFE6-C8105BAB380C}" destId="{BDF7A373-2806-E44F-A309-949A08F45C88}" srcOrd="1" destOrd="0" presId="urn:microsoft.com/office/officeart/2008/layout/HalfCircleOrganizationChart"/>
    <dgm:cxn modelId="{57495877-6FC6-EF49-9DF9-11DBE611E57F}" type="presParOf" srcId="{D52D25C4-E425-0F4B-BFE6-C8105BAB380C}" destId="{F3C5FBFD-A312-4640-8305-10B3466C11E5}" srcOrd="2" destOrd="0" presId="urn:microsoft.com/office/officeart/2008/layout/HalfCircleOrganizationChart"/>
    <dgm:cxn modelId="{31FDEE34-9C94-6646-AA32-18C58750BFA5}" type="presParOf" srcId="{D52D25C4-E425-0F4B-BFE6-C8105BAB380C}" destId="{9A16DFF9-D899-DC4B-9882-93DE7AF2C084}" srcOrd="3" destOrd="0" presId="urn:microsoft.com/office/officeart/2008/layout/HalfCircleOrganizationChart"/>
    <dgm:cxn modelId="{F1E6CB82-2EA7-E141-9091-5AD8FF100D0E}" type="presParOf" srcId="{F942DEF1-0DB1-704E-8A63-E5E2D295002E}" destId="{66854472-AF08-C348-8AF5-F0A54B77BAE2}" srcOrd="1" destOrd="0" presId="urn:microsoft.com/office/officeart/2008/layout/HalfCircleOrganizationChart"/>
    <dgm:cxn modelId="{C13ABA2D-563E-8941-B66C-CAC2AFB09B3A}" type="presParOf" srcId="{F942DEF1-0DB1-704E-8A63-E5E2D295002E}" destId="{AA13C94B-1803-F74F-8E85-D1EE45499D84}" srcOrd="2" destOrd="0" presId="urn:microsoft.com/office/officeart/2008/layout/HalfCircleOrganizationChart"/>
    <dgm:cxn modelId="{6AD186A3-FC45-134F-914A-AED22B3D3F99}" type="presParOf" srcId="{3FCD08D6-09B9-C543-B226-C3DF1A0C77FB}" destId="{04876ADE-9A83-0142-84A0-C6A80224B7CF}" srcOrd="2" destOrd="0" presId="urn:microsoft.com/office/officeart/2008/layout/HalfCircleOrganizationChart"/>
    <dgm:cxn modelId="{E2083D3A-030B-C041-9ABE-BE228E7440E7}" type="presParOf" srcId="{F7270783-D8F1-2947-932B-B646FFE7E1C9}" destId="{700F1C64-7BAD-894C-B7FF-30333094B4E1}" srcOrd="2" destOrd="0" presId="urn:microsoft.com/office/officeart/2008/layout/HalfCircleOrganizationChart"/>
    <dgm:cxn modelId="{867D8089-B9C8-F849-B480-79C8525941CE}" type="presParOf" srcId="{F7270783-D8F1-2947-932B-B646FFE7E1C9}" destId="{C742509E-8FB1-E84F-BD2C-6B14D6CD72B5}" srcOrd="3" destOrd="0" presId="urn:microsoft.com/office/officeart/2008/layout/HalfCircleOrganizationChart"/>
    <dgm:cxn modelId="{D33FEA3D-4FB2-7B42-B2B2-D063C4E708E4}" type="presParOf" srcId="{C742509E-8FB1-E84F-BD2C-6B14D6CD72B5}" destId="{68B084B5-F1FD-7E4C-9C0C-D1AA97DFF536}" srcOrd="0" destOrd="0" presId="urn:microsoft.com/office/officeart/2008/layout/HalfCircleOrganizationChart"/>
    <dgm:cxn modelId="{25DF3D1A-E4AE-9642-A905-A9A59292453E}" type="presParOf" srcId="{68B084B5-F1FD-7E4C-9C0C-D1AA97DFF536}" destId="{AD8B9F03-949C-E94A-8DE0-2EA8DBC21D1B}" srcOrd="0" destOrd="0" presId="urn:microsoft.com/office/officeart/2008/layout/HalfCircleOrganizationChart"/>
    <dgm:cxn modelId="{6666600D-376F-224D-BC4F-597BB9B4C3CE}" type="presParOf" srcId="{68B084B5-F1FD-7E4C-9C0C-D1AA97DFF536}" destId="{3317A3C1-9FFE-4D4C-92B6-3E20D8B2AE73}" srcOrd="1" destOrd="0" presId="urn:microsoft.com/office/officeart/2008/layout/HalfCircleOrganizationChart"/>
    <dgm:cxn modelId="{1020C43A-6DE7-FF4D-B462-09638C4D31E3}" type="presParOf" srcId="{68B084B5-F1FD-7E4C-9C0C-D1AA97DFF536}" destId="{8A05A503-4D32-7D4A-9752-4A213191D17A}" srcOrd="2" destOrd="0" presId="urn:microsoft.com/office/officeart/2008/layout/HalfCircleOrganizationChart"/>
    <dgm:cxn modelId="{6B71A867-4F94-2644-AA4B-05D2BA3B865E}" type="presParOf" srcId="{68B084B5-F1FD-7E4C-9C0C-D1AA97DFF536}" destId="{AD4C073F-01E0-3E45-B228-DDE570B002FF}" srcOrd="3" destOrd="0" presId="urn:microsoft.com/office/officeart/2008/layout/HalfCircleOrganizationChart"/>
    <dgm:cxn modelId="{830B21D0-92ED-9D41-98E2-95B8EA354473}" type="presParOf" srcId="{C742509E-8FB1-E84F-BD2C-6B14D6CD72B5}" destId="{81AA509A-BEA3-7146-8EB8-1F487223C230}" srcOrd="1" destOrd="0" presId="urn:microsoft.com/office/officeart/2008/layout/HalfCircleOrganizationChart"/>
    <dgm:cxn modelId="{AAF53E18-F664-A047-A5F0-1BDE2D36DBA6}" type="presParOf" srcId="{81AA509A-BEA3-7146-8EB8-1F487223C230}" destId="{27C6A88A-5983-F74C-BD4A-19B6E4AAE169}" srcOrd="0" destOrd="0" presId="urn:microsoft.com/office/officeart/2008/layout/HalfCircleOrganizationChart"/>
    <dgm:cxn modelId="{17E95FFE-7D1D-A348-A433-45D2AA69A76C}" type="presParOf" srcId="{81AA509A-BEA3-7146-8EB8-1F487223C230}" destId="{568E75F1-D66C-D944-A1CD-E7892CA4E7E1}" srcOrd="1" destOrd="0" presId="urn:microsoft.com/office/officeart/2008/layout/HalfCircleOrganizationChart"/>
    <dgm:cxn modelId="{DE7C4199-A0B0-E348-9E93-D741DDD0922E}" type="presParOf" srcId="{568E75F1-D66C-D944-A1CD-E7892CA4E7E1}" destId="{BAE1C48A-1F53-444A-8092-546EACA805F0}" srcOrd="0" destOrd="0" presId="urn:microsoft.com/office/officeart/2008/layout/HalfCircleOrganizationChart"/>
    <dgm:cxn modelId="{D355D1E2-5A02-1344-B0D2-CD7F4EDA0FFF}" type="presParOf" srcId="{BAE1C48A-1F53-444A-8092-546EACA805F0}" destId="{69B983D6-12DC-EC4F-B14F-36CE6DDBA3F6}" srcOrd="0" destOrd="0" presId="urn:microsoft.com/office/officeart/2008/layout/HalfCircleOrganizationChart"/>
    <dgm:cxn modelId="{AD9A06EE-4CC6-0F40-A534-2C14A8FDA0B6}" type="presParOf" srcId="{BAE1C48A-1F53-444A-8092-546EACA805F0}" destId="{627AA556-6812-3441-A5B0-CBC2C73A7FF5}" srcOrd="1" destOrd="0" presId="urn:microsoft.com/office/officeart/2008/layout/HalfCircleOrganizationChart"/>
    <dgm:cxn modelId="{0EAA29F6-0C9A-1444-A003-3403E531FF65}" type="presParOf" srcId="{BAE1C48A-1F53-444A-8092-546EACA805F0}" destId="{788F37E0-1496-3147-A294-B53AEE7FB71E}" srcOrd="2" destOrd="0" presId="urn:microsoft.com/office/officeart/2008/layout/HalfCircleOrganizationChart"/>
    <dgm:cxn modelId="{BE4EC801-6878-DF42-BC48-5E1FD609318F}" type="presParOf" srcId="{BAE1C48A-1F53-444A-8092-546EACA805F0}" destId="{9E4FAB9A-588F-0D4E-96C4-BCBDA7395B17}" srcOrd="3" destOrd="0" presId="urn:microsoft.com/office/officeart/2008/layout/HalfCircleOrganizationChart"/>
    <dgm:cxn modelId="{8B4A2ADC-38F4-B74B-801D-1FEA5A24D804}" type="presParOf" srcId="{568E75F1-D66C-D944-A1CD-E7892CA4E7E1}" destId="{4F5798AB-25EA-FC46-BED4-01B6ACFC2A32}" srcOrd="1" destOrd="0" presId="urn:microsoft.com/office/officeart/2008/layout/HalfCircleOrganizationChart"/>
    <dgm:cxn modelId="{87BD0303-1DA0-5748-934F-2132EBE9BBED}" type="presParOf" srcId="{568E75F1-D66C-D944-A1CD-E7892CA4E7E1}" destId="{D4ED035E-845C-6446-A882-52C6C4704797}" srcOrd="2" destOrd="0" presId="urn:microsoft.com/office/officeart/2008/layout/HalfCircleOrganizationChart"/>
    <dgm:cxn modelId="{AB66D53D-07E0-504C-91F8-9F5FBA144531}" type="presParOf" srcId="{81AA509A-BEA3-7146-8EB8-1F487223C230}" destId="{049D8FD4-CDDE-D04E-9301-4848B0984470}" srcOrd="2" destOrd="0" presId="urn:microsoft.com/office/officeart/2008/layout/HalfCircleOrganizationChart"/>
    <dgm:cxn modelId="{3E493E4A-07F9-824B-828B-F3A0212DB80C}" type="presParOf" srcId="{81AA509A-BEA3-7146-8EB8-1F487223C230}" destId="{B58D9F2B-C0E4-2749-ACEA-F226F7D8D621}" srcOrd="3" destOrd="0" presId="urn:microsoft.com/office/officeart/2008/layout/HalfCircleOrganizationChart"/>
    <dgm:cxn modelId="{99857C3F-FFEA-8749-B4B4-AEDF34564D12}" type="presParOf" srcId="{B58D9F2B-C0E4-2749-ACEA-F226F7D8D621}" destId="{1488C775-B152-8E48-A7E5-6146DFE1B617}" srcOrd="0" destOrd="0" presId="urn:microsoft.com/office/officeart/2008/layout/HalfCircleOrganizationChart"/>
    <dgm:cxn modelId="{34C62B38-473C-4143-A194-9A304B6BBD76}" type="presParOf" srcId="{1488C775-B152-8E48-A7E5-6146DFE1B617}" destId="{77296E79-AD8D-2C42-A322-B41A78F4528B}" srcOrd="0" destOrd="0" presId="urn:microsoft.com/office/officeart/2008/layout/HalfCircleOrganizationChart"/>
    <dgm:cxn modelId="{2E9B1F83-7018-784B-8E07-B38AC8AAD40C}" type="presParOf" srcId="{1488C775-B152-8E48-A7E5-6146DFE1B617}" destId="{701D39E7-CEDF-D941-9954-C47C52C8AC21}" srcOrd="1" destOrd="0" presId="urn:microsoft.com/office/officeart/2008/layout/HalfCircleOrganizationChart"/>
    <dgm:cxn modelId="{FCA81882-377C-7643-A319-1C11E5647F6C}" type="presParOf" srcId="{1488C775-B152-8E48-A7E5-6146DFE1B617}" destId="{AE1D515B-0339-1B4B-8B6A-638212720D29}" srcOrd="2" destOrd="0" presId="urn:microsoft.com/office/officeart/2008/layout/HalfCircleOrganizationChart"/>
    <dgm:cxn modelId="{8839891C-A8DF-274F-B3E0-CFE0C12F717D}" type="presParOf" srcId="{1488C775-B152-8E48-A7E5-6146DFE1B617}" destId="{9273C4D4-4DD0-8F48-BEB4-B51832DB6375}" srcOrd="3" destOrd="0" presId="urn:microsoft.com/office/officeart/2008/layout/HalfCircleOrganizationChart"/>
    <dgm:cxn modelId="{95A363AD-881D-BF47-BFB7-8FDCB0560737}" type="presParOf" srcId="{B58D9F2B-C0E4-2749-ACEA-F226F7D8D621}" destId="{6265FA4F-8F64-C643-91E0-4D3815BF2231}" srcOrd="1" destOrd="0" presId="urn:microsoft.com/office/officeart/2008/layout/HalfCircleOrganizationChart"/>
    <dgm:cxn modelId="{03474D76-869C-0747-945B-1ABE840C7879}" type="presParOf" srcId="{B58D9F2B-C0E4-2749-ACEA-F226F7D8D621}" destId="{588EF012-38C0-7E45-9C0F-CDE36D59CFFC}" srcOrd="2" destOrd="0" presId="urn:microsoft.com/office/officeart/2008/layout/HalfCircleOrganizationChart"/>
    <dgm:cxn modelId="{47672ECF-A120-054F-9CD3-C72EB5B4C222}" type="presParOf" srcId="{C742509E-8FB1-E84F-BD2C-6B14D6CD72B5}" destId="{AA717FAC-9167-EE42-AA03-1BD57A601267}" srcOrd="2" destOrd="0" presId="urn:microsoft.com/office/officeart/2008/layout/HalfCircleOrganizationChart"/>
    <dgm:cxn modelId="{0933DD64-C8C5-E443-AFC6-7E841833BCB7}" type="presParOf" srcId="{5E25B86F-05B6-9D4F-94ED-5713159BF5D6}" destId="{52816774-92C8-4B41-B124-53BCC1A48A74}" srcOrd="2" destOrd="0" presId="urn:microsoft.com/office/officeart/2008/layout/HalfCircleOrganizationChart"/>
    <dgm:cxn modelId="{842D7FCC-2DF5-3343-A9B4-BC605EF7DB3C}" type="presParOf" srcId="{9E82D4A9-D21E-DC41-95D2-A44F2D333514}" destId="{F08E774D-4CB2-BF4F-8BFC-7E954E6ECED0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9D8FD4-CDDE-D04E-9301-4848B0984470}">
      <dsp:nvSpPr>
        <dsp:cNvPr id="0" name=""/>
        <dsp:cNvSpPr/>
      </dsp:nvSpPr>
      <dsp:spPr>
        <a:xfrm>
          <a:off x="6355457" y="3093806"/>
          <a:ext cx="707429" cy="15532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3269"/>
              </a:lnTo>
              <a:lnTo>
                <a:pt x="707429" y="15532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C6A88A-5983-F74C-BD4A-19B6E4AAE169}">
      <dsp:nvSpPr>
        <dsp:cNvPr id="0" name=""/>
        <dsp:cNvSpPr/>
      </dsp:nvSpPr>
      <dsp:spPr>
        <a:xfrm>
          <a:off x="6355457" y="3093806"/>
          <a:ext cx="707429" cy="4613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1367"/>
              </a:lnTo>
              <a:lnTo>
                <a:pt x="707429" y="4613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0F1C64-7BAD-894C-B7FF-30333094B4E1}">
      <dsp:nvSpPr>
        <dsp:cNvPr id="0" name=""/>
        <dsp:cNvSpPr/>
      </dsp:nvSpPr>
      <dsp:spPr>
        <a:xfrm>
          <a:off x="5425033" y="2001903"/>
          <a:ext cx="930423" cy="3229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478"/>
              </a:lnTo>
              <a:lnTo>
                <a:pt x="930423" y="161478"/>
              </a:lnTo>
              <a:lnTo>
                <a:pt x="930423" y="3229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403CF8-D527-8E46-80AB-DB8F02C3EB3D}">
      <dsp:nvSpPr>
        <dsp:cNvPr id="0" name=""/>
        <dsp:cNvSpPr/>
      </dsp:nvSpPr>
      <dsp:spPr>
        <a:xfrm>
          <a:off x="4494609" y="3093806"/>
          <a:ext cx="707429" cy="15532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3269"/>
              </a:lnTo>
              <a:lnTo>
                <a:pt x="707429" y="15532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728166-65A0-A248-B4AD-99DE754671D1}">
      <dsp:nvSpPr>
        <dsp:cNvPr id="0" name=""/>
        <dsp:cNvSpPr/>
      </dsp:nvSpPr>
      <dsp:spPr>
        <a:xfrm>
          <a:off x="4494609" y="3093806"/>
          <a:ext cx="707429" cy="4613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1367"/>
              </a:lnTo>
              <a:lnTo>
                <a:pt x="707429" y="4613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0C6C79-C982-BB49-B366-1B2E068FF231}">
      <dsp:nvSpPr>
        <dsp:cNvPr id="0" name=""/>
        <dsp:cNvSpPr/>
      </dsp:nvSpPr>
      <dsp:spPr>
        <a:xfrm>
          <a:off x="4494609" y="2001903"/>
          <a:ext cx="930423" cy="322957"/>
        </a:xfrm>
        <a:custGeom>
          <a:avLst/>
          <a:gdLst/>
          <a:ahLst/>
          <a:cxnLst/>
          <a:rect l="0" t="0" r="0" b="0"/>
          <a:pathLst>
            <a:path>
              <a:moveTo>
                <a:pt x="930423" y="0"/>
              </a:moveTo>
              <a:lnTo>
                <a:pt x="930423" y="161478"/>
              </a:lnTo>
              <a:lnTo>
                <a:pt x="0" y="161478"/>
              </a:lnTo>
              <a:lnTo>
                <a:pt x="0" y="3229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14C1D6-2AAF-EC42-9C10-81DF49A88C79}">
      <dsp:nvSpPr>
        <dsp:cNvPr id="0" name=""/>
        <dsp:cNvSpPr/>
      </dsp:nvSpPr>
      <dsp:spPr>
        <a:xfrm>
          <a:off x="3564185" y="910001"/>
          <a:ext cx="1860847" cy="3229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478"/>
              </a:lnTo>
              <a:lnTo>
                <a:pt x="1860847" y="161478"/>
              </a:lnTo>
              <a:lnTo>
                <a:pt x="1860847" y="3229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8BBF3A-ECB7-DD49-99FE-46D0B32CF0B4}">
      <dsp:nvSpPr>
        <dsp:cNvPr id="0" name=""/>
        <dsp:cNvSpPr/>
      </dsp:nvSpPr>
      <dsp:spPr>
        <a:xfrm>
          <a:off x="2633761" y="3093806"/>
          <a:ext cx="707429" cy="15532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3269"/>
              </a:lnTo>
              <a:lnTo>
                <a:pt x="707429" y="15532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92E72B-A8E2-884B-8662-F6AF66EA855F}">
      <dsp:nvSpPr>
        <dsp:cNvPr id="0" name=""/>
        <dsp:cNvSpPr/>
      </dsp:nvSpPr>
      <dsp:spPr>
        <a:xfrm>
          <a:off x="2633761" y="3093806"/>
          <a:ext cx="707429" cy="4613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1367"/>
              </a:lnTo>
              <a:lnTo>
                <a:pt x="707429" y="4613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7C45ED-84F6-974F-AC11-481F0B7F4C5F}">
      <dsp:nvSpPr>
        <dsp:cNvPr id="0" name=""/>
        <dsp:cNvSpPr/>
      </dsp:nvSpPr>
      <dsp:spPr>
        <a:xfrm>
          <a:off x="1703337" y="2001903"/>
          <a:ext cx="930423" cy="3229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478"/>
              </a:lnTo>
              <a:lnTo>
                <a:pt x="930423" y="161478"/>
              </a:lnTo>
              <a:lnTo>
                <a:pt x="930423" y="3229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98D5B2-B10E-4749-9094-E1261C41CF01}">
      <dsp:nvSpPr>
        <dsp:cNvPr id="0" name=""/>
        <dsp:cNvSpPr/>
      </dsp:nvSpPr>
      <dsp:spPr>
        <a:xfrm>
          <a:off x="772914" y="3093806"/>
          <a:ext cx="707429" cy="15532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3269"/>
              </a:lnTo>
              <a:lnTo>
                <a:pt x="707429" y="15532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A67745-39C9-E847-BC34-4B03B7232904}">
      <dsp:nvSpPr>
        <dsp:cNvPr id="0" name=""/>
        <dsp:cNvSpPr/>
      </dsp:nvSpPr>
      <dsp:spPr>
        <a:xfrm>
          <a:off x="772914" y="3093806"/>
          <a:ext cx="707429" cy="4613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1367"/>
              </a:lnTo>
              <a:lnTo>
                <a:pt x="707429" y="4613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65177D-9BFA-184C-A4A1-B9D9AF00D469}">
      <dsp:nvSpPr>
        <dsp:cNvPr id="0" name=""/>
        <dsp:cNvSpPr/>
      </dsp:nvSpPr>
      <dsp:spPr>
        <a:xfrm>
          <a:off x="772914" y="2001903"/>
          <a:ext cx="930423" cy="322957"/>
        </a:xfrm>
        <a:custGeom>
          <a:avLst/>
          <a:gdLst/>
          <a:ahLst/>
          <a:cxnLst/>
          <a:rect l="0" t="0" r="0" b="0"/>
          <a:pathLst>
            <a:path>
              <a:moveTo>
                <a:pt x="930423" y="0"/>
              </a:moveTo>
              <a:lnTo>
                <a:pt x="930423" y="161478"/>
              </a:lnTo>
              <a:lnTo>
                <a:pt x="0" y="161478"/>
              </a:lnTo>
              <a:lnTo>
                <a:pt x="0" y="3229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580A50-E37F-7C4C-9FDA-52984E48ED35}">
      <dsp:nvSpPr>
        <dsp:cNvPr id="0" name=""/>
        <dsp:cNvSpPr/>
      </dsp:nvSpPr>
      <dsp:spPr>
        <a:xfrm>
          <a:off x="1703337" y="910001"/>
          <a:ext cx="1860847" cy="322957"/>
        </a:xfrm>
        <a:custGeom>
          <a:avLst/>
          <a:gdLst/>
          <a:ahLst/>
          <a:cxnLst/>
          <a:rect l="0" t="0" r="0" b="0"/>
          <a:pathLst>
            <a:path>
              <a:moveTo>
                <a:pt x="1860847" y="0"/>
              </a:moveTo>
              <a:lnTo>
                <a:pt x="1860847" y="161478"/>
              </a:lnTo>
              <a:lnTo>
                <a:pt x="0" y="161478"/>
              </a:lnTo>
              <a:lnTo>
                <a:pt x="0" y="3229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7CB76D-10A6-9041-B35B-1873DC462A8B}">
      <dsp:nvSpPr>
        <dsp:cNvPr id="0" name=""/>
        <dsp:cNvSpPr/>
      </dsp:nvSpPr>
      <dsp:spPr>
        <a:xfrm>
          <a:off x="3179712" y="141056"/>
          <a:ext cx="768945" cy="76894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D36733-766B-994E-B242-A042F4324DA8}">
      <dsp:nvSpPr>
        <dsp:cNvPr id="0" name=""/>
        <dsp:cNvSpPr/>
      </dsp:nvSpPr>
      <dsp:spPr>
        <a:xfrm>
          <a:off x="3179712" y="141056"/>
          <a:ext cx="768945" cy="76894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6BAE20-AE70-3145-AC08-1C07F559D106}">
      <dsp:nvSpPr>
        <dsp:cNvPr id="0" name=""/>
        <dsp:cNvSpPr/>
      </dsp:nvSpPr>
      <dsp:spPr>
        <a:xfrm>
          <a:off x="2795240" y="279466"/>
          <a:ext cx="1537890" cy="49212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Need pH and O2?</a:t>
          </a:r>
        </a:p>
      </dsp:txBody>
      <dsp:txXfrm>
        <a:off x="2795240" y="279466"/>
        <a:ext cx="1537890" cy="492125"/>
      </dsp:txXfrm>
    </dsp:sp>
    <dsp:sp modelId="{73CD672D-90A6-4047-970E-C094C43A55D0}">
      <dsp:nvSpPr>
        <dsp:cNvPr id="0" name=""/>
        <dsp:cNvSpPr/>
      </dsp:nvSpPr>
      <dsp:spPr>
        <a:xfrm>
          <a:off x="1318865" y="1232958"/>
          <a:ext cx="768945" cy="76894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B7099E-015D-BA4A-8F9B-AD309BD068B8}">
      <dsp:nvSpPr>
        <dsp:cNvPr id="0" name=""/>
        <dsp:cNvSpPr/>
      </dsp:nvSpPr>
      <dsp:spPr>
        <a:xfrm>
          <a:off x="1318865" y="1232958"/>
          <a:ext cx="768945" cy="76894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CDA3B6-4161-4347-B5E7-E094E27BEF36}">
      <dsp:nvSpPr>
        <dsp:cNvPr id="0" name=""/>
        <dsp:cNvSpPr/>
      </dsp:nvSpPr>
      <dsp:spPr>
        <a:xfrm>
          <a:off x="934392" y="1371368"/>
          <a:ext cx="1537890" cy="49212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NO</a:t>
          </a:r>
        </a:p>
      </dsp:txBody>
      <dsp:txXfrm>
        <a:off x="934392" y="1371368"/>
        <a:ext cx="1537890" cy="492125"/>
      </dsp:txXfrm>
    </dsp:sp>
    <dsp:sp modelId="{1D38263B-57EE-3048-BF71-17F7FF34DECD}">
      <dsp:nvSpPr>
        <dsp:cNvPr id="0" name=""/>
        <dsp:cNvSpPr/>
      </dsp:nvSpPr>
      <dsp:spPr>
        <a:xfrm>
          <a:off x="388441" y="2324860"/>
          <a:ext cx="768945" cy="76894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6169B9-B63A-6A49-9F76-3D95D7CCB360}">
      <dsp:nvSpPr>
        <dsp:cNvPr id="0" name=""/>
        <dsp:cNvSpPr/>
      </dsp:nvSpPr>
      <dsp:spPr>
        <a:xfrm>
          <a:off x="388441" y="2324860"/>
          <a:ext cx="768945" cy="76894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02E5AC-02F9-134C-BA12-0C583C3C49AA}">
      <dsp:nvSpPr>
        <dsp:cNvPr id="0" name=""/>
        <dsp:cNvSpPr/>
      </dsp:nvSpPr>
      <dsp:spPr>
        <a:xfrm>
          <a:off x="3968" y="2463271"/>
          <a:ext cx="1537890" cy="49212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CMIP5</a:t>
          </a:r>
        </a:p>
      </dsp:txBody>
      <dsp:txXfrm>
        <a:off x="3968" y="2463271"/>
        <a:ext cx="1537890" cy="492125"/>
      </dsp:txXfrm>
    </dsp:sp>
    <dsp:sp modelId="{3AB10F87-3FDD-FB48-B5BD-31E43E0AB3C3}">
      <dsp:nvSpPr>
        <dsp:cNvPr id="0" name=""/>
        <dsp:cNvSpPr/>
      </dsp:nvSpPr>
      <dsp:spPr>
        <a:xfrm>
          <a:off x="1388070" y="3416763"/>
          <a:ext cx="768945" cy="76894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4B8BE8-D1C8-5244-9254-11A6E164C3E6}">
      <dsp:nvSpPr>
        <dsp:cNvPr id="0" name=""/>
        <dsp:cNvSpPr/>
      </dsp:nvSpPr>
      <dsp:spPr>
        <a:xfrm>
          <a:off x="1388070" y="3416763"/>
          <a:ext cx="768945" cy="76894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A095B0-F87F-5045-9FAB-B542A5E519E5}">
      <dsp:nvSpPr>
        <dsp:cNvPr id="0" name=""/>
        <dsp:cNvSpPr/>
      </dsp:nvSpPr>
      <dsp:spPr>
        <a:xfrm>
          <a:off x="1003597" y="3555173"/>
          <a:ext cx="1537890" cy="49212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Hind = H16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1970 - 2012</a:t>
          </a:r>
        </a:p>
      </dsp:txBody>
      <dsp:txXfrm>
        <a:off x="1003597" y="3555173"/>
        <a:ext cx="1537890" cy="492125"/>
      </dsp:txXfrm>
    </dsp:sp>
    <dsp:sp modelId="{B902ED8D-BE8C-294C-BD7B-C162ED88635E}">
      <dsp:nvSpPr>
        <dsp:cNvPr id="0" name=""/>
        <dsp:cNvSpPr/>
      </dsp:nvSpPr>
      <dsp:spPr>
        <a:xfrm>
          <a:off x="1388070" y="4508665"/>
          <a:ext cx="768945" cy="76894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1F46B4-1670-3E4C-B4AD-3B29F275B1F6}">
      <dsp:nvSpPr>
        <dsp:cNvPr id="0" name=""/>
        <dsp:cNvSpPr/>
      </dsp:nvSpPr>
      <dsp:spPr>
        <a:xfrm>
          <a:off x="1388070" y="4508665"/>
          <a:ext cx="768945" cy="76894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5407F2-42B8-AE4D-BEAF-F1A6631EC54C}">
      <dsp:nvSpPr>
        <dsp:cNvPr id="0" name=""/>
        <dsp:cNvSpPr/>
      </dsp:nvSpPr>
      <dsp:spPr>
        <a:xfrm>
          <a:off x="1003597" y="4647075"/>
          <a:ext cx="1537890" cy="49212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Proj</a:t>
          </a:r>
          <a:r>
            <a:rPr lang="en-US" sz="1400" kern="1200" dirty="0"/>
            <a:t> = H16</a:t>
          </a:r>
        </a:p>
      </dsp:txBody>
      <dsp:txXfrm>
        <a:off x="1003597" y="4647075"/>
        <a:ext cx="1537890" cy="492125"/>
      </dsp:txXfrm>
    </dsp:sp>
    <dsp:sp modelId="{00B48F98-E97E-454B-90F6-A251C444F12C}">
      <dsp:nvSpPr>
        <dsp:cNvPr id="0" name=""/>
        <dsp:cNvSpPr/>
      </dsp:nvSpPr>
      <dsp:spPr>
        <a:xfrm>
          <a:off x="2249289" y="2324860"/>
          <a:ext cx="768945" cy="76894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B345CB-3302-0043-9581-EC3E8241FED5}">
      <dsp:nvSpPr>
        <dsp:cNvPr id="0" name=""/>
        <dsp:cNvSpPr/>
      </dsp:nvSpPr>
      <dsp:spPr>
        <a:xfrm>
          <a:off x="2249289" y="2324860"/>
          <a:ext cx="768945" cy="76894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738678-3B76-4847-81E8-07D08F1DE1F7}">
      <dsp:nvSpPr>
        <dsp:cNvPr id="0" name=""/>
        <dsp:cNvSpPr/>
      </dsp:nvSpPr>
      <dsp:spPr>
        <a:xfrm>
          <a:off x="1864816" y="2463271"/>
          <a:ext cx="1537890" cy="49212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CMIP6</a:t>
          </a:r>
        </a:p>
      </dsp:txBody>
      <dsp:txXfrm>
        <a:off x="1864816" y="2463271"/>
        <a:ext cx="1537890" cy="492125"/>
      </dsp:txXfrm>
    </dsp:sp>
    <dsp:sp modelId="{DA2AB1AD-8744-B641-B467-6CCAD61D6537}">
      <dsp:nvSpPr>
        <dsp:cNvPr id="0" name=""/>
        <dsp:cNvSpPr/>
      </dsp:nvSpPr>
      <dsp:spPr>
        <a:xfrm>
          <a:off x="3248917" y="3416763"/>
          <a:ext cx="768945" cy="76894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2B0FFC-6C47-A04C-98C0-EBC25F3BD795}">
      <dsp:nvSpPr>
        <dsp:cNvPr id="0" name=""/>
        <dsp:cNvSpPr/>
      </dsp:nvSpPr>
      <dsp:spPr>
        <a:xfrm>
          <a:off x="3248917" y="3416763"/>
          <a:ext cx="768945" cy="76894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0F09B0-62B7-304D-8709-1A92DBB818C1}">
      <dsp:nvSpPr>
        <dsp:cNvPr id="0" name=""/>
        <dsp:cNvSpPr/>
      </dsp:nvSpPr>
      <dsp:spPr>
        <a:xfrm>
          <a:off x="2864445" y="3555173"/>
          <a:ext cx="1537890" cy="49212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Hind = K20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1970-2021</a:t>
          </a:r>
        </a:p>
      </dsp:txBody>
      <dsp:txXfrm>
        <a:off x="2864445" y="3555173"/>
        <a:ext cx="1537890" cy="492125"/>
      </dsp:txXfrm>
    </dsp:sp>
    <dsp:sp modelId="{611A2412-D63A-A742-A145-D19FF084B8F1}">
      <dsp:nvSpPr>
        <dsp:cNvPr id="0" name=""/>
        <dsp:cNvSpPr/>
      </dsp:nvSpPr>
      <dsp:spPr>
        <a:xfrm>
          <a:off x="3248917" y="4508665"/>
          <a:ext cx="768945" cy="76894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2204D2-A1A4-8E47-841A-8FDF305BB2E4}">
      <dsp:nvSpPr>
        <dsp:cNvPr id="0" name=""/>
        <dsp:cNvSpPr/>
      </dsp:nvSpPr>
      <dsp:spPr>
        <a:xfrm>
          <a:off x="3248917" y="4508665"/>
          <a:ext cx="768945" cy="76894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1C1585-8A3F-3C4C-805E-35EF9F57D3C3}">
      <dsp:nvSpPr>
        <dsp:cNvPr id="0" name=""/>
        <dsp:cNvSpPr/>
      </dsp:nvSpPr>
      <dsp:spPr>
        <a:xfrm>
          <a:off x="2864445" y="4647075"/>
          <a:ext cx="1537890" cy="49212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Proj</a:t>
          </a:r>
          <a:r>
            <a:rPr lang="en-US" sz="1400" kern="1200" dirty="0"/>
            <a:t> = K20P19</a:t>
          </a:r>
        </a:p>
      </dsp:txBody>
      <dsp:txXfrm>
        <a:off x="2864445" y="4647075"/>
        <a:ext cx="1537890" cy="492125"/>
      </dsp:txXfrm>
    </dsp:sp>
    <dsp:sp modelId="{3CB98279-F96A-D746-A6D5-48FF8C349892}">
      <dsp:nvSpPr>
        <dsp:cNvPr id="0" name=""/>
        <dsp:cNvSpPr/>
      </dsp:nvSpPr>
      <dsp:spPr>
        <a:xfrm>
          <a:off x="5040560" y="1232958"/>
          <a:ext cx="768945" cy="76894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88B87E-6190-CA46-8EB7-4139630FA82E}">
      <dsp:nvSpPr>
        <dsp:cNvPr id="0" name=""/>
        <dsp:cNvSpPr/>
      </dsp:nvSpPr>
      <dsp:spPr>
        <a:xfrm>
          <a:off x="5040560" y="1232958"/>
          <a:ext cx="768945" cy="76894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921043-8904-B749-83FA-F42B2F625B9C}">
      <dsp:nvSpPr>
        <dsp:cNvPr id="0" name=""/>
        <dsp:cNvSpPr/>
      </dsp:nvSpPr>
      <dsp:spPr>
        <a:xfrm>
          <a:off x="4656087" y="1371368"/>
          <a:ext cx="1537890" cy="49212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Yes </a:t>
          </a:r>
        </a:p>
      </dsp:txBody>
      <dsp:txXfrm>
        <a:off x="4656087" y="1371368"/>
        <a:ext cx="1537890" cy="492125"/>
      </dsp:txXfrm>
    </dsp:sp>
    <dsp:sp modelId="{74029B4D-183D-F342-8CAC-DDE18679F7E1}">
      <dsp:nvSpPr>
        <dsp:cNvPr id="0" name=""/>
        <dsp:cNvSpPr/>
      </dsp:nvSpPr>
      <dsp:spPr>
        <a:xfrm>
          <a:off x="4110136" y="2324860"/>
          <a:ext cx="768945" cy="76894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C0ACC5-5FA2-BB41-87F9-4F9540E2E2E5}">
      <dsp:nvSpPr>
        <dsp:cNvPr id="0" name=""/>
        <dsp:cNvSpPr/>
      </dsp:nvSpPr>
      <dsp:spPr>
        <a:xfrm>
          <a:off x="4110136" y="2324860"/>
          <a:ext cx="768945" cy="76894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780611-BF54-9849-B579-59889F600583}">
      <dsp:nvSpPr>
        <dsp:cNvPr id="0" name=""/>
        <dsp:cNvSpPr/>
      </dsp:nvSpPr>
      <dsp:spPr>
        <a:xfrm>
          <a:off x="3725664" y="2463271"/>
          <a:ext cx="1537890" cy="49212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CMIP5</a:t>
          </a:r>
        </a:p>
      </dsp:txBody>
      <dsp:txXfrm>
        <a:off x="3725664" y="2463271"/>
        <a:ext cx="1537890" cy="492125"/>
      </dsp:txXfrm>
    </dsp:sp>
    <dsp:sp modelId="{DBD26D22-3FFC-2548-91AC-A3045E252C62}">
      <dsp:nvSpPr>
        <dsp:cNvPr id="0" name=""/>
        <dsp:cNvSpPr/>
      </dsp:nvSpPr>
      <dsp:spPr>
        <a:xfrm>
          <a:off x="5109765" y="3416763"/>
          <a:ext cx="768945" cy="76894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2959A9-3FFA-C646-8C21-391FCC384033}">
      <dsp:nvSpPr>
        <dsp:cNvPr id="0" name=""/>
        <dsp:cNvSpPr/>
      </dsp:nvSpPr>
      <dsp:spPr>
        <a:xfrm>
          <a:off x="5109765" y="3416763"/>
          <a:ext cx="768945" cy="76894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29E73E-DC44-314C-A56A-AE8F10B4BC95}">
      <dsp:nvSpPr>
        <dsp:cNvPr id="0" name=""/>
        <dsp:cNvSpPr/>
      </dsp:nvSpPr>
      <dsp:spPr>
        <a:xfrm>
          <a:off x="4725292" y="3555173"/>
          <a:ext cx="1537890" cy="49212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Hind = K20P19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1970-2020</a:t>
          </a:r>
        </a:p>
      </dsp:txBody>
      <dsp:txXfrm>
        <a:off x="4725292" y="3555173"/>
        <a:ext cx="1537890" cy="492125"/>
      </dsp:txXfrm>
    </dsp:sp>
    <dsp:sp modelId="{BDF7A373-2806-E44F-A309-949A08F45C88}">
      <dsp:nvSpPr>
        <dsp:cNvPr id="0" name=""/>
        <dsp:cNvSpPr/>
      </dsp:nvSpPr>
      <dsp:spPr>
        <a:xfrm>
          <a:off x="5109765" y="4508665"/>
          <a:ext cx="768945" cy="76894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C5FBFD-A312-4640-8305-10B3466C11E5}">
      <dsp:nvSpPr>
        <dsp:cNvPr id="0" name=""/>
        <dsp:cNvSpPr/>
      </dsp:nvSpPr>
      <dsp:spPr>
        <a:xfrm>
          <a:off x="5109765" y="4508665"/>
          <a:ext cx="768945" cy="76894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856724-9C31-844F-A6A8-F4562953D950}">
      <dsp:nvSpPr>
        <dsp:cNvPr id="0" name=""/>
        <dsp:cNvSpPr/>
      </dsp:nvSpPr>
      <dsp:spPr>
        <a:xfrm>
          <a:off x="4725292" y="4647075"/>
          <a:ext cx="1537890" cy="49212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Proj</a:t>
          </a:r>
          <a:r>
            <a:rPr lang="en-US" sz="1400" kern="1200" dirty="0"/>
            <a:t> = K20P19</a:t>
          </a:r>
        </a:p>
      </dsp:txBody>
      <dsp:txXfrm>
        <a:off x="4725292" y="4647075"/>
        <a:ext cx="1537890" cy="492125"/>
      </dsp:txXfrm>
    </dsp:sp>
    <dsp:sp modelId="{3317A3C1-9FFE-4D4C-92B6-3E20D8B2AE73}">
      <dsp:nvSpPr>
        <dsp:cNvPr id="0" name=""/>
        <dsp:cNvSpPr/>
      </dsp:nvSpPr>
      <dsp:spPr>
        <a:xfrm>
          <a:off x="5970984" y="2324860"/>
          <a:ext cx="768945" cy="76894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05A503-4D32-7D4A-9752-4A213191D17A}">
      <dsp:nvSpPr>
        <dsp:cNvPr id="0" name=""/>
        <dsp:cNvSpPr/>
      </dsp:nvSpPr>
      <dsp:spPr>
        <a:xfrm>
          <a:off x="5970984" y="2324860"/>
          <a:ext cx="768945" cy="76894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8B9F03-949C-E94A-8DE0-2EA8DBC21D1B}">
      <dsp:nvSpPr>
        <dsp:cNvPr id="0" name=""/>
        <dsp:cNvSpPr/>
      </dsp:nvSpPr>
      <dsp:spPr>
        <a:xfrm>
          <a:off x="5586511" y="2463271"/>
          <a:ext cx="1537890" cy="49212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CMIP6</a:t>
          </a:r>
        </a:p>
      </dsp:txBody>
      <dsp:txXfrm>
        <a:off x="5586511" y="2463271"/>
        <a:ext cx="1537890" cy="492125"/>
      </dsp:txXfrm>
    </dsp:sp>
    <dsp:sp modelId="{627AA556-6812-3441-A5B0-CBC2C73A7FF5}">
      <dsp:nvSpPr>
        <dsp:cNvPr id="0" name=""/>
        <dsp:cNvSpPr/>
      </dsp:nvSpPr>
      <dsp:spPr>
        <a:xfrm>
          <a:off x="6970613" y="3416763"/>
          <a:ext cx="768945" cy="76894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8F37E0-1496-3147-A294-B53AEE7FB71E}">
      <dsp:nvSpPr>
        <dsp:cNvPr id="0" name=""/>
        <dsp:cNvSpPr/>
      </dsp:nvSpPr>
      <dsp:spPr>
        <a:xfrm>
          <a:off x="6970613" y="3416763"/>
          <a:ext cx="768945" cy="76894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B983D6-12DC-EC4F-B14F-36CE6DDBA3F6}">
      <dsp:nvSpPr>
        <dsp:cNvPr id="0" name=""/>
        <dsp:cNvSpPr/>
      </dsp:nvSpPr>
      <dsp:spPr>
        <a:xfrm>
          <a:off x="6586140" y="3555173"/>
          <a:ext cx="1537890" cy="49212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Hind = K20P19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1970-2020</a:t>
          </a:r>
        </a:p>
      </dsp:txBody>
      <dsp:txXfrm>
        <a:off x="6586140" y="3555173"/>
        <a:ext cx="1537890" cy="492125"/>
      </dsp:txXfrm>
    </dsp:sp>
    <dsp:sp modelId="{701D39E7-CEDF-D941-9954-C47C52C8AC21}">
      <dsp:nvSpPr>
        <dsp:cNvPr id="0" name=""/>
        <dsp:cNvSpPr/>
      </dsp:nvSpPr>
      <dsp:spPr>
        <a:xfrm>
          <a:off x="6970613" y="4508665"/>
          <a:ext cx="768945" cy="76894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1D515B-0339-1B4B-8B6A-638212720D29}">
      <dsp:nvSpPr>
        <dsp:cNvPr id="0" name=""/>
        <dsp:cNvSpPr/>
      </dsp:nvSpPr>
      <dsp:spPr>
        <a:xfrm>
          <a:off x="6970613" y="4508665"/>
          <a:ext cx="768945" cy="76894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296E79-AD8D-2C42-A322-B41A78F4528B}">
      <dsp:nvSpPr>
        <dsp:cNvPr id="0" name=""/>
        <dsp:cNvSpPr/>
      </dsp:nvSpPr>
      <dsp:spPr>
        <a:xfrm>
          <a:off x="6586140" y="4647075"/>
          <a:ext cx="1537890" cy="49212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Proj</a:t>
          </a:r>
          <a:r>
            <a:rPr lang="en-US" sz="1400" kern="1200" dirty="0"/>
            <a:t> = K20P19</a:t>
          </a:r>
        </a:p>
      </dsp:txBody>
      <dsp:txXfrm>
        <a:off x="6586140" y="4647075"/>
        <a:ext cx="1537890" cy="4921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2BA47-8573-9057-B55A-0B9186A336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F96909-C4E7-EE6E-EBFF-50D6C9CFE0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75209-95E2-F622-B812-DA35158F7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B9CF9-4C0D-1F42-9C60-910192527E79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60FDA-5C16-BB0B-07F9-674A0ABCB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8DDEE-F4F9-D0EC-7693-06CFCAE15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D8CF-18BB-8D48-B914-C3EB59CB9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468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E180C-ECA3-A446-E457-C216DB95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93E977-E0E0-B468-74B5-CD968EB01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7D016-4C7D-5C5D-978B-EEBB73D2A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B9CF9-4C0D-1F42-9C60-910192527E79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DC6B4-AC5A-19FB-08B6-5E18EAF24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6523F-D0A7-CBB2-8398-91B7427FB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D8CF-18BB-8D48-B914-C3EB59CB9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499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8E67A1-6664-32C1-7D1A-347A4D12A6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B365AF-987D-F8D4-1D4B-F8A7ADBBD8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49C7A-A39B-7C5B-67D4-8F2A0B7B7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B9CF9-4C0D-1F42-9C60-910192527E79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351B5-82A3-BBB9-6AE1-23058FB69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819A3-F3BC-3681-8008-28087AB82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D8CF-18BB-8D48-B914-C3EB59CB9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14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33DCF-BD5B-0C3E-F07E-C23CBE16F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41CB1-FE1A-93D4-297A-353584047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9D09F-8A2B-FC2B-A8CC-CCB3F95A0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B9CF9-4C0D-1F42-9C60-910192527E79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EF3DE-96E8-C081-07C2-B0BB8EC9A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BC572-58FC-193F-2C56-90802F57A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D8CF-18BB-8D48-B914-C3EB59CB9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394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89EE8-35A6-3602-187F-4083450A4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70145-553C-6AD8-F09C-34243E4B1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8F8F1-94FB-F68C-4DB0-0F37B986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B9CF9-4C0D-1F42-9C60-910192527E79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3950C-DC4D-C99B-449F-9C75D585C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A78C0-25D6-D0A8-5471-19AE62A64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D8CF-18BB-8D48-B914-C3EB59CB9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62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5A828-6EF2-8ACD-1689-F1389C260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FC18B-2525-B647-392D-A2B4C4B676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D04895-5AEC-A115-376C-C5133CDD7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D454D2-24E6-C3C6-4CB5-09F0BC171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B9CF9-4C0D-1F42-9C60-910192527E79}" type="datetimeFigureOut">
              <a:rPr lang="en-US" smtClean="0"/>
              <a:t>5/17/22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C3F74D-20E8-9E4A-7B31-DF9407990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511C98-0906-2FE5-4178-455A9AB44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D8CF-18BB-8D48-B914-C3EB59CB9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01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4826F-A743-4414-2896-EC47E3D2C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32F4C4-C980-E8D6-62DC-716B4FA24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0D57B8-5A1E-56FD-BEB6-FA652FE56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4E7905-F3C8-D799-4EBD-D576C69BBE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052A1E-AE47-2769-3DC3-3F97DAB2E5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AECFFF-8378-93E7-B623-B9F663127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B9CF9-4C0D-1F42-9C60-910192527E79}" type="datetimeFigureOut">
              <a:rPr lang="en-US" smtClean="0"/>
              <a:t>5/17/22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E43E9F-D98A-E81A-F7B5-21EC505A3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4300AE-E61D-4B90-5256-93CC3802F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D8CF-18BB-8D48-B914-C3EB59CB9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0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8E7B8-5844-90B3-5208-47F50BD7B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9901B2-730A-3596-DEF8-2E5B13800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B9CF9-4C0D-1F42-9C60-910192527E79}" type="datetimeFigureOut">
              <a:rPr lang="en-US" smtClean="0"/>
              <a:t>5/17/22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806C4C-4ACA-8D38-9CED-5C0363A4A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D2BF0D-0140-33B6-A1E2-BBBD45576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D8CF-18BB-8D48-B914-C3EB59CB9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732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187C04-B411-CE32-9DBB-E01BF272E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B9CF9-4C0D-1F42-9C60-910192527E79}" type="datetimeFigureOut">
              <a:rPr lang="en-US" smtClean="0"/>
              <a:t>5/17/22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985079-8012-5827-04AC-76B4EBCB3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DAF753-9E56-4BB1-4776-0A0D7ADD2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D8CF-18BB-8D48-B914-C3EB59CB9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09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4EB55-DDC9-BAB8-6D3C-3F8A09772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BCC19-A22F-8D77-F71B-8A8ED8071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1BF85C-C3DF-19C3-43DE-9A4C1EFFF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25DE02-C197-FE0C-B3BA-01274F3EE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B9CF9-4C0D-1F42-9C60-910192527E79}" type="datetimeFigureOut">
              <a:rPr lang="en-US" smtClean="0"/>
              <a:t>5/17/22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82F366-1501-7DB8-6878-DD9B46815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30D912-429D-DAD9-7B98-F24D87DE4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D8CF-18BB-8D48-B914-C3EB59CB9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946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F57E6-573A-2617-64FD-4B9038025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D48545-6A5F-B3A8-D935-C5E4F4A962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DA549D-68DC-6EF9-9F92-22EC3352E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C5DEA4-AE14-55D3-83E5-4AACC62DA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B9CF9-4C0D-1F42-9C60-910192527E79}" type="datetimeFigureOut">
              <a:rPr lang="en-US" smtClean="0"/>
              <a:t>5/17/22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38DA33-5112-CDF7-72D5-61A77D34E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18943-DDF2-C515-1CC1-E19C754C1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D8CF-18BB-8D48-B914-C3EB59CB9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49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756AD3-DBA8-828E-5E05-E97C6C769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FA1A72-BD0C-6F6A-6BA4-0EEE69909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E7C18-1D12-4145-9FC5-C3913FF75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B9CF9-4C0D-1F42-9C60-910192527E79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A4CD4-0280-8219-E8B8-3BE9A27335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016F0-755C-9ABF-6CD0-BE25220019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DD8CF-18BB-8D48-B914-C3EB59CB9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292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10C98D-1216-118A-E5B1-7603C198C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925" y="0"/>
            <a:ext cx="10515600" cy="1325563"/>
          </a:xfrm>
        </p:spPr>
        <p:txBody>
          <a:bodyPr/>
          <a:lstStyle/>
          <a:p>
            <a:r>
              <a:rPr lang="en-US" dirty="0"/>
              <a:t>A visual data guide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7344A9F-525C-9219-883F-4832B5BA6A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268136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1924CAC-32D6-4AD5-79B5-2FB6D4CFE93B}"/>
              </a:ext>
            </a:extLst>
          </p:cNvPr>
          <p:cNvSpPr txBox="1"/>
          <p:nvPr/>
        </p:nvSpPr>
        <p:spPr>
          <a:xfrm>
            <a:off x="8510313" y="515185"/>
            <a:ext cx="36199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H16 = 10 depth layer, 10 Km grid</a:t>
            </a:r>
          </a:p>
          <a:p>
            <a:r>
              <a:rPr lang="en-US" dirty="0"/>
              <a:t>K20 = 30 depth layers, 10k grid</a:t>
            </a:r>
          </a:p>
          <a:p>
            <a:r>
              <a:rPr lang="en-US" dirty="0"/>
              <a:t>K20P19 = K20 + pH and O2 dynamics</a:t>
            </a:r>
          </a:p>
        </p:txBody>
      </p:sp>
    </p:spTree>
    <p:extLst>
      <p:ext uri="{BB962C8B-B14F-4D97-AF65-F5344CB8AC3E}">
        <p14:creationId xmlns:p14="http://schemas.microsoft.com/office/powerpoint/2010/main" val="672416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70</Words>
  <Application>Microsoft Macintosh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 visual data guide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visual data guide</dc:title>
  <dc:creator>Kirstin Holsman</dc:creator>
  <cp:lastModifiedBy>Kirstin Holsman</cp:lastModifiedBy>
  <cp:revision>1</cp:revision>
  <dcterms:created xsi:type="dcterms:W3CDTF">2022-05-17T21:12:50Z</dcterms:created>
  <dcterms:modified xsi:type="dcterms:W3CDTF">2022-05-17T21:22:30Z</dcterms:modified>
</cp:coreProperties>
</file>