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1pPr>
    <a:lvl2pPr marL="1028609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2pPr>
    <a:lvl3pPr marL="2057217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3pPr>
    <a:lvl4pPr marL="3085826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4pPr>
    <a:lvl5pPr marL="4114434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5pPr>
    <a:lvl6pPr marL="5143043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6pPr>
    <a:lvl7pPr marL="6171651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7pPr>
    <a:lvl8pPr marL="7200260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8pPr>
    <a:lvl9pPr marL="8228868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6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1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11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72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47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59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2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16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5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36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BED1-978E-48CB-9BC9-B9830D4A25A3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61AF-0807-4420-BDD6-B3ED5B691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99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0" y="722894"/>
            <a:ext cx="7876060" cy="6630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489" y="722894"/>
            <a:ext cx="7905103" cy="663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0" y="8140622"/>
            <a:ext cx="7879854" cy="6520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489" y="8140622"/>
            <a:ext cx="7933371" cy="65205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42876" y="7229519"/>
            <a:ext cx="76174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(a)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2784739" y="7229518"/>
            <a:ext cx="79060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(b)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4342876" y="14661200"/>
            <a:ext cx="76174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(c)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2798873" y="14661199"/>
            <a:ext cx="79060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642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Chan</dc:creator>
  <cp:lastModifiedBy>Matthew Chan</cp:lastModifiedBy>
  <cp:revision>2</cp:revision>
  <dcterms:created xsi:type="dcterms:W3CDTF">2015-12-22T03:15:36Z</dcterms:created>
  <dcterms:modified xsi:type="dcterms:W3CDTF">2015-12-22T03:24:53Z</dcterms:modified>
</cp:coreProperties>
</file>