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265" r:id="rId6"/>
    <p:sldId id="266" r:id="rId7"/>
    <p:sldId id="279" r:id="rId8"/>
    <p:sldId id="269" r:id="rId9"/>
    <p:sldId id="278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F637F-925B-4A5A-9E85-154B73222F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014200-0366-4664-8248-18AEBD9F2E0D}" type="pres">
      <dgm:prSet presAssocID="{F38F637F-925B-4A5A-9E85-154B73222F6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3D009B1-4167-41FE-8E08-CC834F1DEB7F}" type="presOf" srcId="{F38F637F-925B-4A5A-9E85-154B73222F63}" destId="{5D014200-0366-4664-8248-18AEBD9F2E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B2F5C-72F7-4C66-A536-8C267B80DB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6DBC9F-1E9F-4EF8-9F1F-2A0A60A3A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customer and delivery management</a:t>
          </a:r>
        </a:p>
      </dgm:t>
    </dgm:pt>
    <dgm:pt modelId="{C8390A1D-CF7E-4AB0-BACE-25D6885AE3F5}" type="parTrans" cxnId="{C654C423-73B5-4288-A499-931B591FE11D}">
      <dgm:prSet/>
      <dgm:spPr/>
      <dgm:t>
        <a:bodyPr/>
        <a:lstStyle/>
        <a:p>
          <a:endParaRPr lang="en-US"/>
        </a:p>
      </dgm:t>
    </dgm:pt>
    <dgm:pt modelId="{070EDF9B-FAE7-4B57-AAE3-07D82E0D617A}" type="sibTrans" cxnId="{C654C423-73B5-4288-A499-931B591FE11D}">
      <dgm:prSet/>
      <dgm:spPr/>
      <dgm:t>
        <a:bodyPr/>
        <a:lstStyle/>
        <a:p>
          <a:endParaRPr lang="en-US"/>
        </a:p>
      </dgm:t>
    </dgm:pt>
    <dgm:pt modelId="{E4FFE1F5-95E1-44C4-8BC8-8D0A4D3588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friendly web design</a:t>
          </a:r>
        </a:p>
      </dgm:t>
    </dgm:pt>
    <dgm:pt modelId="{F0C6B688-B9E9-476A-832D-F8F8DA064B39}" type="parTrans" cxnId="{30A581EF-5831-49D1-AE29-5615F73F7F36}">
      <dgm:prSet/>
      <dgm:spPr/>
      <dgm:t>
        <a:bodyPr/>
        <a:lstStyle/>
        <a:p>
          <a:endParaRPr lang="en-US"/>
        </a:p>
      </dgm:t>
    </dgm:pt>
    <dgm:pt modelId="{E855DB39-56B4-44B0-B47F-7DA0AA533324}" type="sibTrans" cxnId="{30A581EF-5831-49D1-AE29-5615F73F7F36}">
      <dgm:prSet/>
      <dgm:spPr/>
      <dgm:t>
        <a:bodyPr/>
        <a:lstStyle/>
        <a:p>
          <a:endParaRPr lang="en-US"/>
        </a:p>
      </dgm:t>
    </dgm:pt>
    <dgm:pt modelId="{A9EB547B-BB4E-4110-B5B7-F45CF41BD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risk of abandoned orders</a:t>
          </a:r>
        </a:p>
      </dgm:t>
    </dgm:pt>
    <dgm:pt modelId="{96BA49CC-3EA5-4B89-B054-6421CF0F4180}" type="parTrans" cxnId="{FD7F114D-EBC0-4D4C-8B91-7A30AC44331E}">
      <dgm:prSet/>
      <dgm:spPr/>
      <dgm:t>
        <a:bodyPr/>
        <a:lstStyle/>
        <a:p>
          <a:endParaRPr lang="en-US"/>
        </a:p>
      </dgm:t>
    </dgm:pt>
    <dgm:pt modelId="{9948F8D0-09B2-4CDD-815F-D4B886C656AD}" type="sibTrans" cxnId="{FD7F114D-EBC0-4D4C-8B91-7A30AC44331E}">
      <dgm:prSet/>
      <dgm:spPr/>
      <dgm:t>
        <a:bodyPr/>
        <a:lstStyle/>
        <a:p>
          <a:endParaRPr lang="en-US"/>
        </a:p>
      </dgm:t>
    </dgm:pt>
    <dgm:pt modelId="{172FCD3C-8DA0-4E98-8DF6-A3B0C21B3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customers more time to browse the menu</a:t>
          </a:r>
        </a:p>
      </dgm:t>
    </dgm:pt>
    <dgm:pt modelId="{3CE1189B-1490-491B-BD0C-C12282923BFD}" type="parTrans" cxnId="{F23B2E60-1A2C-4785-8ABC-B3D8DAF0C665}">
      <dgm:prSet/>
      <dgm:spPr/>
      <dgm:t>
        <a:bodyPr/>
        <a:lstStyle/>
        <a:p>
          <a:endParaRPr lang="en-US"/>
        </a:p>
      </dgm:t>
    </dgm:pt>
    <dgm:pt modelId="{68A938AC-096F-423B-8FD4-941CC44100D0}" type="sibTrans" cxnId="{F23B2E60-1A2C-4785-8ABC-B3D8DAF0C665}">
      <dgm:prSet/>
      <dgm:spPr/>
      <dgm:t>
        <a:bodyPr/>
        <a:lstStyle/>
        <a:p>
          <a:endParaRPr lang="en-US"/>
        </a:p>
      </dgm:t>
    </dgm:pt>
    <dgm:pt modelId="{7A8F0C8E-B1F3-4AA7-B042-A3CF2830B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Stays on top of current trends</a:t>
          </a:r>
        </a:p>
      </dgm:t>
    </dgm:pt>
    <dgm:pt modelId="{EBADD81A-A5DF-46EB-AEAB-9A0AAB25F45E}" type="parTrans" cxnId="{66D2C223-8BBB-442D-96D7-97A6FBBACB31}">
      <dgm:prSet/>
      <dgm:spPr/>
      <dgm:t>
        <a:bodyPr/>
        <a:lstStyle/>
        <a:p>
          <a:endParaRPr lang="en-US"/>
        </a:p>
      </dgm:t>
    </dgm:pt>
    <dgm:pt modelId="{C8013640-158A-453C-B0EA-BA2E5C89F564}" type="sibTrans" cxnId="{66D2C223-8BBB-442D-96D7-97A6FBBACB31}">
      <dgm:prSet/>
      <dgm:spPr/>
      <dgm:t>
        <a:bodyPr/>
        <a:lstStyle/>
        <a:p>
          <a:endParaRPr lang="en-US"/>
        </a:p>
      </dgm:t>
    </dgm:pt>
    <dgm:pt modelId="{E59212EE-F848-455E-A601-77C8A7882643}" type="pres">
      <dgm:prSet presAssocID="{FF0B2F5C-72F7-4C66-A536-8C267B80DB21}" presName="root" presStyleCnt="0">
        <dgm:presLayoutVars>
          <dgm:dir/>
          <dgm:resizeHandles val="exact"/>
        </dgm:presLayoutVars>
      </dgm:prSet>
      <dgm:spPr/>
    </dgm:pt>
    <dgm:pt modelId="{DE9094B4-AFA5-4B72-AEA0-63BDACE53CCE}" type="pres">
      <dgm:prSet presAssocID="{136DBC9F-1E9F-4EF8-9F1F-2A0A60A3AED3}" presName="compNode" presStyleCnt="0"/>
      <dgm:spPr/>
    </dgm:pt>
    <dgm:pt modelId="{BAC70F14-120D-4D7C-A1D2-ACC37A59AC73}" type="pres">
      <dgm:prSet presAssocID="{136DBC9F-1E9F-4EF8-9F1F-2A0A60A3AE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5CD75AB-AB94-4792-B6E0-398B086465DD}" type="pres">
      <dgm:prSet presAssocID="{136DBC9F-1E9F-4EF8-9F1F-2A0A60A3AED3}" presName="spaceRect" presStyleCnt="0"/>
      <dgm:spPr/>
    </dgm:pt>
    <dgm:pt modelId="{5B490DCB-D9A9-4CF9-BAF3-2C494AA89B35}" type="pres">
      <dgm:prSet presAssocID="{136DBC9F-1E9F-4EF8-9F1F-2A0A60A3AED3}" presName="textRect" presStyleLbl="revTx" presStyleIdx="0" presStyleCnt="5">
        <dgm:presLayoutVars>
          <dgm:chMax val="1"/>
          <dgm:chPref val="1"/>
        </dgm:presLayoutVars>
      </dgm:prSet>
      <dgm:spPr/>
    </dgm:pt>
    <dgm:pt modelId="{BDB65168-4A33-438A-9031-34E2E39B9C45}" type="pres">
      <dgm:prSet presAssocID="{070EDF9B-FAE7-4B57-AAE3-07D82E0D617A}" presName="sibTrans" presStyleCnt="0"/>
      <dgm:spPr/>
    </dgm:pt>
    <dgm:pt modelId="{C66EC9E9-A1E3-421E-AC62-E865848F812D}" type="pres">
      <dgm:prSet presAssocID="{E4FFE1F5-95E1-44C4-8BC8-8D0A4D35882C}" presName="compNode" presStyleCnt="0"/>
      <dgm:spPr/>
    </dgm:pt>
    <dgm:pt modelId="{43C9E792-56AD-45CB-B5A2-EE0098595582}" type="pres">
      <dgm:prSet presAssocID="{E4FFE1F5-95E1-44C4-8BC8-8D0A4D3588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A75628E-A221-4B91-80B8-64CAA6A9D3FB}" type="pres">
      <dgm:prSet presAssocID="{E4FFE1F5-95E1-44C4-8BC8-8D0A4D35882C}" presName="spaceRect" presStyleCnt="0"/>
      <dgm:spPr/>
    </dgm:pt>
    <dgm:pt modelId="{E34F3A4F-DB48-4039-B1EC-5CFBDE26CA74}" type="pres">
      <dgm:prSet presAssocID="{E4FFE1F5-95E1-44C4-8BC8-8D0A4D35882C}" presName="textRect" presStyleLbl="revTx" presStyleIdx="1" presStyleCnt="5">
        <dgm:presLayoutVars>
          <dgm:chMax val="1"/>
          <dgm:chPref val="1"/>
        </dgm:presLayoutVars>
      </dgm:prSet>
      <dgm:spPr/>
    </dgm:pt>
    <dgm:pt modelId="{BC59FE97-A5C5-47D2-BC52-070052B32019}" type="pres">
      <dgm:prSet presAssocID="{E855DB39-56B4-44B0-B47F-7DA0AA533324}" presName="sibTrans" presStyleCnt="0"/>
      <dgm:spPr/>
    </dgm:pt>
    <dgm:pt modelId="{1071ACF8-9F8D-4706-96B5-0FE0D2890273}" type="pres">
      <dgm:prSet presAssocID="{A9EB547B-BB4E-4110-B5B7-F45CF41BDF1E}" presName="compNode" presStyleCnt="0"/>
      <dgm:spPr/>
    </dgm:pt>
    <dgm:pt modelId="{F57B767F-00B7-453B-9454-7BEF94DAB85E}" type="pres">
      <dgm:prSet presAssocID="{A9EB547B-BB4E-4110-B5B7-F45CF41BDF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CCF448A-9270-4936-A465-9ED73F31BC21}" type="pres">
      <dgm:prSet presAssocID="{A9EB547B-BB4E-4110-B5B7-F45CF41BDF1E}" presName="spaceRect" presStyleCnt="0"/>
      <dgm:spPr/>
    </dgm:pt>
    <dgm:pt modelId="{B9F684FF-9396-468C-ABEA-6795D1256D6A}" type="pres">
      <dgm:prSet presAssocID="{A9EB547B-BB4E-4110-B5B7-F45CF41BDF1E}" presName="textRect" presStyleLbl="revTx" presStyleIdx="2" presStyleCnt="5">
        <dgm:presLayoutVars>
          <dgm:chMax val="1"/>
          <dgm:chPref val="1"/>
        </dgm:presLayoutVars>
      </dgm:prSet>
      <dgm:spPr/>
    </dgm:pt>
    <dgm:pt modelId="{70DF1FA9-E2F5-407B-8723-8DD402DBD9EB}" type="pres">
      <dgm:prSet presAssocID="{9948F8D0-09B2-4CDD-815F-D4B886C656AD}" presName="sibTrans" presStyleCnt="0"/>
      <dgm:spPr/>
    </dgm:pt>
    <dgm:pt modelId="{EEFC32E1-CB87-472F-B282-073067999E15}" type="pres">
      <dgm:prSet presAssocID="{172FCD3C-8DA0-4E98-8DF6-A3B0C21B3BCA}" presName="compNode" presStyleCnt="0"/>
      <dgm:spPr/>
    </dgm:pt>
    <dgm:pt modelId="{7E628622-4FFB-4A9E-9B73-156229900ADF}" type="pres">
      <dgm:prSet presAssocID="{172FCD3C-8DA0-4E98-8DF6-A3B0C21B3B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35ED66-7E49-4ACF-85D0-DCD692E00C03}" type="pres">
      <dgm:prSet presAssocID="{172FCD3C-8DA0-4E98-8DF6-A3B0C21B3BCA}" presName="spaceRect" presStyleCnt="0"/>
      <dgm:spPr/>
    </dgm:pt>
    <dgm:pt modelId="{E21AFA64-A314-4B7F-B3B1-A7A9E6E206E8}" type="pres">
      <dgm:prSet presAssocID="{172FCD3C-8DA0-4E98-8DF6-A3B0C21B3BCA}" presName="textRect" presStyleLbl="revTx" presStyleIdx="3" presStyleCnt="5">
        <dgm:presLayoutVars>
          <dgm:chMax val="1"/>
          <dgm:chPref val="1"/>
        </dgm:presLayoutVars>
      </dgm:prSet>
      <dgm:spPr/>
    </dgm:pt>
    <dgm:pt modelId="{380AF445-05B7-43D8-AB0B-DD7DF5EFC309}" type="pres">
      <dgm:prSet presAssocID="{68A938AC-096F-423B-8FD4-941CC44100D0}" presName="sibTrans" presStyleCnt="0"/>
      <dgm:spPr/>
    </dgm:pt>
    <dgm:pt modelId="{EDE6BF15-9C48-43D5-93DA-0AFFF9614B44}" type="pres">
      <dgm:prSet presAssocID="{7A8F0C8E-B1F3-4AA7-B042-A3CF2830BCC6}" presName="compNode" presStyleCnt="0"/>
      <dgm:spPr/>
    </dgm:pt>
    <dgm:pt modelId="{8CE0A703-A914-4D51-918F-97ABC35814EE}" type="pres">
      <dgm:prSet presAssocID="{7A8F0C8E-B1F3-4AA7-B042-A3CF2830BC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A2BDFAC-8713-4102-BD28-B5D577A8575A}" type="pres">
      <dgm:prSet presAssocID="{7A8F0C8E-B1F3-4AA7-B042-A3CF2830BCC6}" presName="spaceRect" presStyleCnt="0"/>
      <dgm:spPr/>
    </dgm:pt>
    <dgm:pt modelId="{65F508D7-230C-4E12-B0D8-916778275465}" type="pres">
      <dgm:prSet presAssocID="{7A8F0C8E-B1F3-4AA7-B042-A3CF2830BC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99B7501-D784-45CA-8937-ED1FF120ADE5}" type="presOf" srcId="{136DBC9F-1E9F-4EF8-9F1F-2A0A60A3AED3}" destId="{5B490DCB-D9A9-4CF9-BAF3-2C494AA89B35}" srcOrd="0" destOrd="0" presId="urn:microsoft.com/office/officeart/2018/2/layout/IconLabelList"/>
    <dgm:cxn modelId="{66D2C223-8BBB-442D-96D7-97A6FBBACB31}" srcId="{FF0B2F5C-72F7-4C66-A536-8C267B80DB21}" destId="{7A8F0C8E-B1F3-4AA7-B042-A3CF2830BCC6}" srcOrd="4" destOrd="0" parTransId="{EBADD81A-A5DF-46EB-AEAB-9A0AAB25F45E}" sibTransId="{C8013640-158A-453C-B0EA-BA2E5C89F564}"/>
    <dgm:cxn modelId="{C654C423-73B5-4288-A499-931B591FE11D}" srcId="{FF0B2F5C-72F7-4C66-A536-8C267B80DB21}" destId="{136DBC9F-1E9F-4EF8-9F1F-2A0A60A3AED3}" srcOrd="0" destOrd="0" parTransId="{C8390A1D-CF7E-4AB0-BACE-25D6885AE3F5}" sibTransId="{070EDF9B-FAE7-4B57-AAE3-07D82E0D617A}"/>
    <dgm:cxn modelId="{DEDE7835-B195-4CC1-A235-F7F911F8DC39}" type="presOf" srcId="{7A8F0C8E-B1F3-4AA7-B042-A3CF2830BCC6}" destId="{65F508D7-230C-4E12-B0D8-916778275465}" srcOrd="0" destOrd="0" presId="urn:microsoft.com/office/officeart/2018/2/layout/IconLabelList"/>
    <dgm:cxn modelId="{F23B2E60-1A2C-4785-8ABC-B3D8DAF0C665}" srcId="{FF0B2F5C-72F7-4C66-A536-8C267B80DB21}" destId="{172FCD3C-8DA0-4E98-8DF6-A3B0C21B3BCA}" srcOrd="3" destOrd="0" parTransId="{3CE1189B-1490-491B-BD0C-C12282923BFD}" sibTransId="{68A938AC-096F-423B-8FD4-941CC44100D0}"/>
    <dgm:cxn modelId="{E3CFE96C-0D94-4970-876E-494332EAD0FA}" type="presOf" srcId="{A9EB547B-BB4E-4110-B5B7-F45CF41BDF1E}" destId="{B9F684FF-9396-468C-ABEA-6795D1256D6A}" srcOrd="0" destOrd="0" presId="urn:microsoft.com/office/officeart/2018/2/layout/IconLabelList"/>
    <dgm:cxn modelId="{FD7F114D-EBC0-4D4C-8B91-7A30AC44331E}" srcId="{FF0B2F5C-72F7-4C66-A536-8C267B80DB21}" destId="{A9EB547B-BB4E-4110-B5B7-F45CF41BDF1E}" srcOrd="2" destOrd="0" parTransId="{96BA49CC-3EA5-4B89-B054-6421CF0F4180}" sibTransId="{9948F8D0-09B2-4CDD-815F-D4B886C656AD}"/>
    <dgm:cxn modelId="{CD2834C6-435B-4389-BC7C-86207020859F}" type="presOf" srcId="{FF0B2F5C-72F7-4C66-A536-8C267B80DB21}" destId="{E59212EE-F848-455E-A601-77C8A7882643}" srcOrd="0" destOrd="0" presId="urn:microsoft.com/office/officeart/2018/2/layout/IconLabelList"/>
    <dgm:cxn modelId="{AA0D5ECA-C0F8-4905-B415-80B2001DDCD3}" type="presOf" srcId="{172FCD3C-8DA0-4E98-8DF6-A3B0C21B3BCA}" destId="{E21AFA64-A314-4B7F-B3B1-A7A9E6E206E8}" srcOrd="0" destOrd="0" presId="urn:microsoft.com/office/officeart/2018/2/layout/IconLabelList"/>
    <dgm:cxn modelId="{30A581EF-5831-49D1-AE29-5615F73F7F36}" srcId="{FF0B2F5C-72F7-4C66-A536-8C267B80DB21}" destId="{E4FFE1F5-95E1-44C4-8BC8-8D0A4D35882C}" srcOrd="1" destOrd="0" parTransId="{F0C6B688-B9E9-476A-832D-F8F8DA064B39}" sibTransId="{E855DB39-56B4-44B0-B47F-7DA0AA533324}"/>
    <dgm:cxn modelId="{40731FF9-2B8C-4704-AC24-192B7EBC8F29}" type="presOf" srcId="{E4FFE1F5-95E1-44C4-8BC8-8D0A4D35882C}" destId="{E34F3A4F-DB48-4039-B1EC-5CFBDE26CA74}" srcOrd="0" destOrd="0" presId="urn:microsoft.com/office/officeart/2018/2/layout/IconLabelList"/>
    <dgm:cxn modelId="{27FC2A7B-848F-4CAF-9764-CDB4980856A3}" type="presParOf" srcId="{E59212EE-F848-455E-A601-77C8A7882643}" destId="{DE9094B4-AFA5-4B72-AEA0-63BDACE53CCE}" srcOrd="0" destOrd="0" presId="urn:microsoft.com/office/officeart/2018/2/layout/IconLabelList"/>
    <dgm:cxn modelId="{1EEE3F2C-DAD6-473B-B328-730357DD4BD6}" type="presParOf" srcId="{DE9094B4-AFA5-4B72-AEA0-63BDACE53CCE}" destId="{BAC70F14-120D-4D7C-A1D2-ACC37A59AC73}" srcOrd="0" destOrd="0" presId="urn:microsoft.com/office/officeart/2018/2/layout/IconLabelList"/>
    <dgm:cxn modelId="{6924C8F8-4280-4118-92EF-942E58D8750A}" type="presParOf" srcId="{DE9094B4-AFA5-4B72-AEA0-63BDACE53CCE}" destId="{95CD75AB-AB94-4792-B6E0-398B086465DD}" srcOrd="1" destOrd="0" presId="urn:microsoft.com/office/officeart/2018/2/layout/IconLabelList"/>
    <dgm:cxn modelId="{1594A0FC-D716-44D2-94E1-31A25631145F}" type="presParOf" srcId="{DE9094B4-AFA5-4B72-AEA0-63BDACE53CCE}" destId="{5B490DCB-D9A9-4CF9-BAF3-2C494AA89B35}" srcOrd="2" destOrd="0" presId="urn:microsoft.com/office/officeart/2018/2/layout/IconLabelList"/>
    <dgm:cxn modelId="{8DD7476F-636D-4094-B74E-AF21F2DB6DA4}" type="presParOf" srcId="{E59212EE-F848-455E-A601-77C8A7882643}" destId="{BDB65168-4A33-438A-9031-34E2E39B9C45}" srcOrd="1" destOrd="0" presId="urn:microsoft.com/office/officeart/2018/2/layout/IconLabelList"/>
    <dgm:cxn modelId="{DF6A439E-3411-46DD-B9B7-93324675B7E4}" type="presParOf" srcId="{E59212EE-F848-455E-A601-77C8A7882643}" destId="{C66EC9E9-A1E3-421E-AC62-E865848F812D}" srcOrd="2" destOrd="0" presId="urn:microsoft.com/office/officeart/2018/2/layout/IconLabelList"/>
    <dgm:cxn modelId="{EFFE6255-3AD3-4140-9F51-9BC962437077}" type="presParOf" srcId="{C66EC9E9-A1E3-421E-AC62-E865848F812D}" destId="{43C9E792-56AD-45CB-B5A2-EE0098595582}" srcOrd="0" destOrd="0" presId="urn:microsoft.com/office/officeart/2018/2/layout/IconLabelList"/>
    <dgm:cxn modelId="{48DCFE00-CD47-4A20-9DD9-89F5A3B5AD8A}" type="presParOf" srcId="{C66EC9E9-A1E3-421E-AC62-E865848F812D}" destId="{2A75628E-A221-4B91-80B8-64CAA6A9D3FB}" srcOrd="1" destOrd="0" presId="urn:microsoft.com/office/officeart/2018/2/layout/IconLabelList"/>
    <dgm:cxn modelId="{141FE34E-A7B4-4FF0-BC1D-F5BB2E7314D0}" type="presParOf" srcId="{C66EC9E9-A1E3-421E-AC62-E865848F812D}" destId="{E34F3A4F-DB48-4039-B1EC-5CFBDE26CA74}" srcOrd="2" destOrd="0" presId="urn:microsoft.com/office/officeart/2018/2/layout/IconLabelList"/>
    <dgm:cxn modelId="{C7665ADF-D9F6-4704-9273-F1F4F7EB0CC3}" type="presParOf" srcId="{E59212EE-F848-455E-A601-77C8A7882643}" destId="{BC59FE97-A5C5-47D2-BC52-070052B32019}" srcOrd="3" destOrd="0" presId="urn:microsoft.com/office/officeart/2018/2/layout/IconLabelList"/>
    <dgm:cxn modelId="{F4D8F9ED-DA85-4C6E-8E7A-F3B44F8E19AA}" type="presParOf" srcId="{E59212EE-F848-455E-A601-77C8A7882643}" destId="{1071ACF8-9F8D-4706-96B5-0FE0D2890273}" srcOrd="4" destOrd="0" presId="urn:microsoft.com/office/officeart/2018/2/layout/IconLabelList"/>
    <dgm:cxn modelId="{B910A9DF-30CC-49CF-A3D2-2DBD94AD1926}" type="presParOf" srcId="{1071ACF8-9F8D-4706-96B5-0FE0D2890273}" destId="{F57B767F-00B7-453B-9454-7BEF94DAB85E}" srcOrd="0" destOrd="0" presId="urn:microsoft.com/office/officeart/2018/2/layout/IconLabelList"/>
    <dgm:cxn modelId="{79C2ABA7-1A9C-489E-B5A0-2BD9544A8B02}" type="presParOf" srcId="{1071ACF8-9F8D-4706-96B5-0FE0D2890273}" destId="{ECCF448A-9270-4936-A465-9ED73F31BC21}" srcOrd="1" destOrd="0" presId="urn:microsoft.com/office/officeart/2018/2/layout/IconLabelList"/>
    <dgm:cxn modelId="{B6F02935-72BB-4DE9-BF15-2AB0610FEE36}" type="presParOf" srcId="{1071ACF8-9F8D-4706-96B5-0FE0D2890273}" destId="{B9F684FF-9396-468C-ABEA-6795D1256D6A}" srcOrd="2" destOrd="0" presId="urn:microsoft.com/office/officeart/2018/2/layout/IconLabelList"/>
    <dgm:cxn modelId="{9FE5E114-9355-48F2-99EC-7111A92AA80F}" type="presParOf" srcId="{E59212EE-F848-455E-A601-77C8A7882643}" destId="{70DF1FA9-E2F5-407B-8723-8DD402DBD9EB}" srcOrd="5" destOrd="0" presId="urn:microsoft.com/office/officeart/2018/2/layout/IconLabelList"/>
    <dgm:cxn modelId="{AA8C0AF7-4F53-4F6B-A3F2-B87AE30FE566}" type="presParOf" srcId="{E59212EE-F848-455E-A601-77C8A7882643}" destId="{EEFC32E1-CB87-472F-B282-073067999E15}" srcOrd="6" destOrd="0" presId="urn:microsoft.com/office/officeart/2018/2/layout/IconLabelList"/>
    <dgm:cxn modelId="{704F40E7-FFF9-4C92-93D5-5C0A69928C18}" type="presParOf" srcId="{EEFC32E1-CB87-472F-B282-073067999E15}" destId="{7E628622-4FFB-4A9E-9B73-156229900ADF}" srcOrd="0" destOrd="0" presId="urn:microsoft.com/office/officeart/2018/2/layout/IconLabelList"/>
    <dgm:cxn modelId="{E687E927-C572-47F6-B3F0-9085929BFE96}" type="presParOf" srcId="{EEFC32E1-CB87-472F-B282-073067999E15}" destId="{8835ED66-7E49-4ACF-85D0-DCD692E00C03}" srcOrd="1" destOrd="0" presId="urn:microsoft.com/office/officeart/2018/2/layout/IconLabelList"/>
    <dgm:cxn modelId="{DC48AC9D-DC19-44C0-AD07-E44B32119998}" type="presParOf" srcId="{EEFC32E1-CB87-472F-B282-073067999E15}" destId="{E21AFA64-A314-4B7F-B3B1-A7A9E6E206E8}" srcOrd="2" destOrd="0" presId="urn:microsoft.com/office/officeart/2018/2/layout/IconLabelList"/>
    <dgm:cxn modelId="{86A4261C-F07C-4B32-B151-E19FC626E442}" type="presParOf" srcId="{E59212EE-F848-455E-A601-77C8A7882643}" destId="{380AF445-05B7-43D8-AB0B-DD7DF5EFC309}" srcOrd="7" destOrd="0" presId="urn:microsoft.com/office/officeart/2018/2/layout/IconLabelList"/>
    <dgm:cxn modelId="{EA678E5A-1335-4ED8-BCB8-49B34D7E3597}" type="presParOf" srcId="{E59212EE-F848-455E-A601-77C8A7882643}" destId="{EDE6BF15-9C48-43D5-93DA-0AFFF9614B44}" srcOrd="8" destOrd="0" presId="urn:microsoft.com/office/officeart/2018/2/layout/IconLabelList"/>
    <dgm:cxn modelId="{4B74E9BF-29F4-463A-AEA3-CD0BC5B5EB16}" type="presParOf" srcId="{EDE6BF15-9C48-43D5-93DA-0AFFF9614B44}" destId="{8CE0A703-A914-4D51-918F-97ABC35814EE}" srcOrd="0" destOrd="0" presId="urn:microsoft.com/office/officeart/2018/2/layout/IconLabelList"/>
    <dgm:cxn modelId="{AF128902-0BEE-46A5-893C-92ECA6BA95AE}" type="presParOf" srcId="{EDE6BF15-9C48-43D5-93DA-0AFFF9614B44}" destId="{4A2BDFAC-8713-4102-BD28-B5D577A8575A}" srcOrd="1" destOrd="0" presId="urn:microsoft.com/office/officeart/2018/2/layout/IconLabelList"/>
    <dgm:cxn modelId="{3BC331E6-C0CA-456B-AD22-CBDDCC8B501A}" type="presParOf" srcId="{EDE6BF15-9C48-43D5-93DA-0AFFF9614B44}" destId="{65F508D7-230C-4E12-B0D8-9167782754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E5C8CC-97C0-4504-B040-9F8BF8B614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6DEBE6-EDBD-4BAD-8DBB-0EDFCAFD0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goes to website, log in or sign up and create their order</a:t>
          </a:r>
        </a:p>
      </dgm:t>
    </dgm:pt>
    <dgm:pt modelId="{65321DC6-2F5F-435B-B95E-06579429FA47}" type="parTrans" cxnId="{73062B82-1CD8-45EB-9E4B-54C430B0649B}">
      <dgm:prSet/>
      <dgm:spPr/>
      <dgm:t>
        <a:bodyPr/>
        <a:lstStyle/>
        <a:p>
          <a:endParaRPr lang="en-US"/>
        </a:p>
      </dgm:t>
    </dgm:pt>
    <dgm:pt modelId="{94251ABE-8D9C-4ECC-AE16-0F4ED02B4505}" type="sibTrans" cxnId="{73062B82-1CD8-45EB-9E4B-54C430B064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28BDE8-D651-4663-B674-44F9F8E0F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customer then picks from that menu and will possibly view more details about their item</a:t>
          </a:r>
        </a:p>
      </dgm:t>
    </dgm:pt>
    <dgm:pt modelId="{892E1229-A096-4C99-812E-A00E91BA6421}" type="parTrans" cxnId="{2B6C2947-16AF-495D-B2E7-E7697850C1EC}">
      <dgm:prSet/>
      <dgm:spPr/>
      <dgm:t>
        <a:bodyPr/>
        <a:lstStyle/>
        <a:p>
          <a:endParaRPr lang="en-US"/>
        </a:p>
      </dgm:t>
    </dgm:pt>
    <dgm:pt modelId="{882C3C43-DA19-42AA-B62C-68E5B694CB34}" type="sibTrans" cxnId="{2B6C2947-16AF-495D-B2E7-E7697850C1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9D5C30-ACBF-4352-817C-B982473ED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customer then adds their order to their shopping cart</a:t>
          </a:r>
        </a:p>
      </dgm:t>
    </dgm:pt>
    <dgm:pt modelId="{EDA7A4BF-DDA4-45AC-BFD6-4E58672BECD3}" type="parTrans" cxnId="{174B8B71-B897-40D7-96B8-D8BD4D7DE631}">
      <dgm:prSet/>
      <dgm:spPr/>
      <dgm:t>
        <a:bodyPr/>
        <a:lstStyle/>
        <a:p>
          <a:endParaRPr lang="en-US"/>
        </a:p>
      </dgm:t>
    </dgm:pt>
    <dgm:pt modelId="{86BA1880-05FF-4956-A403-E5B9D4F54B57}" type="sibTrans" cxnId="{174B8B71-B897-40D7-96B8-D8BD4D7DE6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5FEE29-E938-4547-964B-EDDA92677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Erik then receives an email with the order details. </a:t>
          </a:r>
        </a:p>
      </dgm:t>
    </dgm:pt>
    <dgm:pt modelId="{EEE599C8-C00E-48B5-B73C-0DE7B3714FDA}" type="parTrans" cxnId="{21382165-6BE3-4455-AB53-D73222B69EEC}">
      <dgm:prSet/>
      <dgm:spPr/>
      <dgm:t>
        <a:bodyPr/>
        <a:lstStyle/>
        <a:p>
          <a:endParaRPr lang="en-US"/>
        </a:p>
      </dgm:t>
    </dgm:pt>
    <dgm:pt modelId="{90FEA9C6-5998-4339-AE2C-F16990E6397D}" type="sibTrans" cxnId="{21382165-6BE3-4455-AB53-D73222B69E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74A055-AAE9-46EE-9A8B-972AE951D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shipping label is then printed from the computer. With the meal deliverer delivery status being sent to the ordering system </a:t>
          </a:r>
        </a:p>
      </dgm:t>
    </dgm:pt>
    <dgm:pt modelId="{1BDB870B-135A-4E27-B5F7-BBF46397A936}" type="parTrans" cxnId="{868BD8F6-01E0-47D4-BCA5-51BA1308B021}">
      <dgm:prSet/>
      <dgm:spPr/>
      <dgm:t>
        <a:bodyPr/>
        <a:lstStyle/>
        <a:p>
          <a:endParaRPr lang="en-US"/>
        </a:p>
      </dgm:t>
    </dgm:pt>
    <dgm:pt modelId="{1CD90864-45F0-4F47-81EE-02E48BFE4F80}" type="sibTrans" cxnId="{868BD8F6-01E0-47D4-BCA5-51BA1308B021}">
      <dgm:prSet/>
      <dgm:spPr/>
      <dgm:t>
        <a:bodyPr/>
        <a:lstStyle/>
        <a:p>
          <a:endParaRPr lang="en-US"/>
        </a:p>
      </dgm:t>
    </dgm:pt>
    <dgm:pt modelId="{E23C162B-1AD7-4F86-BB44-02A012776852}" type="pres">
      <dgm:prSet presAssocID="{50E5C8CC-97C0-4504-B040-9F8BF8B614B0}" presName="root" presStyleCnt="0">
        <dgm:presLayoutVars>
          <dgm:dir/>
          <dgm:resizeHandles val="exact"/>
        </dgm:presLayoutVars>
      </dgm:prSet>
      <dgm:spPr/>
    </dgm:pt>
    <dgm:pt modelId="{B468404F-544A-4B7A-841A-A9BC6B686305}" type="pres">
      <dgm:prSet presAssocID="{F36DEBE6-EDBD-4BAD-8DBB-0EDFCAFD01BB}" presName="compNode" presStyleCnt="0"/>
      <dgm:spPr/>
    </dgm:pt>
    <dgm:pt modelId="{ECEF3926-9B4C-4A27-9509-E46611B9290A}" type="pres">
      <dgm:prSet presAssocID="{F36DEBE6-EDBD-4BAD-8DBB-0EDFCAFD01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0323FA3-EB70-407E-A7D3-FFD6CC676773}" type="pres">
      <dgm:prSet presAssocID="{F36DEBE6-EDBD-4BAD-8DBB-0EDFCAFD01BB}" presName="spaceRect" presStyleCnt="0"/>
      <dgm:spPr/>
    </dgm:pt>
    <dgm:pt modelId="{B8020164-69C1-41CF-ADAE-26E39B8DE6B5}" type="pres">
      <dgm:prSet presAssocID="{F36DEBE6-EDBD-4BAD-8DBB-0EDFCAFD01BB}" presName="textRect" presStyleLbl="revTx" presStyleIdx="0" presStyleCnt="5">
        <dgm:presLayoutVars>
          <dgm:chMax val="1"/>
          <dgm:chPref val="1"/>
        </dgm:presLayoutVars>
      </dgm:prSet>
      <dgm:spPr/>
    </dgm:pt>
    <dgm:pt modelId="{E7ED2FDA-BEAC-4A7C-BC1D-659B9210F636}" type="pres">
      <dgm:prSet presAssocID="{94251ABE-8D9C-4ECC-AE16-0F4ED02B4505}" presName="sibTrans" presStyleCnt="0"/>
      <dgm:spPr/>
    </dgm:pt>
    <dgm:pt modelId="{C51710F1-578A-492B-9A7C-B7E2729ED42C}" type="pres">
      <dgm:prSet presAssocID="{6F28BDE8-D651-4663-B674-44F9F8E0F7A0}" presName="compNode" presStyleCnt="0"/>
      <dgm:spPr/>
    </dgm:pt>
    <dgm:pt modelId="{D2F217A6-74E1-4F0B-8A78-7E4ACC3ACEE2}" type="pres">
      <dgm:prSet presAssocID="{6F28BDE8-D651-4663-B674-44F9F8E0F7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C89F9DB-2749-4A88-8A49-6B6EEF067097}" type="pres">
      <dgm:prSet presAssocID="{6F28BDE8-D651-4663-B674-44F9F8E0F7A0}" presName="spaceRect" presStyleCnt="0"/>
      <dgm:spPr/>
    </dgm:pt>
    <dgm:pt modelId="{851EA1A8-4348-4FB9-A6F9-B8383AD8A4C8}" type="pres">
      <dgm:prSet presAssocID="{6F28BDE8-D651-4663-B674-44F9F8E0F7A0}" presName="textRect" presStyleLbl="revTx" presStyleIdx="1" presStyleCnt="5">
        <dgm:presLayoutVars>
          <dgm:chMax val="1"/>
          <dgm:chPref val="1"/>
        </dgm:presLayoutVars>
      </dgm:prSet>
      <dgm:spPr/>
    </dgm:pt>
    <dgm:pt modelId="{C8BDF76E-94BE-42A3-9443-3BF04D385C23}" type="pres">
      <dgm:prSet presAssocID="{882C3C43-DA19-42AA-B62C-68E5B694CB34}" presName="sibTrans" presStyleCnt="0"/>
      <dgm:spPr/>
    </dgm:pt>
    <dgm:pt modelId="{60DFD8CB-46FB-4D98-A1A8-6B290206A439}" type="pres">
      <dgm:prSet presAssocID="{1E9D5C30-ACBF-4352-817C-B982473ED33F}" presName="compNode" presStyleCnt="0"/>
      <dgm:spPr/>
    </dgm:pt>
    <dgm:pt modelId="{676C3ACB-6DFB-4285-81F2-F22A9DCE3C4E}" type="pres">
      <dgm:prSet presAssocID="{1E9D5C30-ACBF-4352-817C-B982473ED3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BFA633E-6ACA-414D-B29E-FFDBA0D309F5}" type="pres">
      <dgm:prSet presAssocID="{1E9D5C30-ACBF-4352-817C-B982473ED33F}" presName="spaceRect" presStyleCnt="0"/>
      <dgm:spPr/>
    </dgm:pt>
    <dgm:pt modelId="{FA5474D7-35D3-4735-A4DD-C077C615E071}" type="pres">
      <dgm:prSet presAssocID="{1E9D5C30-ACBF-4352-817C-B982473ED33F}" presName="textRect" presStyleLbl="revTx" presStyleIdx="2" presStyleCnt="5">
        <dgm:presLayoutVars>
          <dgm:chMax val="1"/>
          <dgm:chPref val="1"/>
        </dgm:presLayoutVars>
      </dgm:prSet>
      <dgm:spPr/>
    </dgm:pt>
    <dgm:pt modelId="{978FAEAD-5106-418E-9BC2-B8CEE8134128}" type="pres">
      <dgm:prSet presAssocID="{86BA1880-05FF-4956-A403-E5B9D4F54B57}" presName="sibTrans" presStyleCnt="0"/>
      <dgm:spPr/>
    </dgm:pt>
    <dgm:pt modelId="{85DB9287-CF9B-40F5-BBC1-01FCD61922CF}" type="pres">
      <dgm:prSet presAssocID="{4E5FEE29-E938-4547-964B-EDDA926779FC}" presName="compNode" presStyleCnt="0"/>
      <dgm:spPr/>
    </dgm:pt>
    <dgm:pt modelId="{2B827CBF-692E-401B-907C-77231E350878}" type="pres">
      <dgm:prSet presAssocID="{4E5FEE29-E938-4547-964B-EDDA926779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01FDD0B-4A3E-4FBE-B1C6-E9F2EA93358F}" type="pres">
      <dgm:prSet presAssocID="{4E5FEE29-E938-4547-964B-EDDA926779FC}" presName="spaceRect" presStyleCnt="0"/>
      <dgm:spPr/>
    </dgm:pt>
    <dgm:pt modelId="{748E6D25-F80C-49FC-9E45-8ECC4AB25AD9}" type="pres">
      <dgm:prSet presAssocID="{4E5FEE29-E938-4547-964B-EDDA926779FC}" presName="textRect" presStyleLbl="revTx" presStyleIdx="3" presStyleCnt="5">
        <dgm:presLayoutVars>
          <dgm:chMax val="1"/>
          <dgm:chPref val="1"/>
        </dgm:presLayoutVars>
      </dgm:prSet>
      <dgm:spPr/>
    </dgm:pt>
    <dgm:pt modelId="{2366799F-A2F1-4709-BD25-5DBFFA598D51}" type="pres">
      <dgm:prSet presAssocID="{90FEA9C6-5998-4339-AE2C-F16990E6397D}" presName="sibTrans" presStyleCnt="0"/>
      <dgm:spPr/>
    </dgm:pt>
    <dgm:pt modelId="{57C936E2-D2D6-4C7B-845D-EFBAF2AE3AF2}" type="pres">
      <dgm:prSet presAssocID="{4F74A055-AAE9-46EE-9A8B-972AE951D96C}" presName="compNode" presStyleCnt="0"/>
      <dgm:spPr/>
    </dgm:pt>
    <dgm:pt modelId="{29E5178A-B527-4F65-B32D-8AD93606C694}" type="pres">
      <dgm:prSet presAssocID="{4F74A055-AAE9-46EE-9A8B-972AE951D9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4A2F348-0343-46F1-960A-D16CF3690570}" type="pres">
      <dgm:prSet presAssocID="{4F74A055-AAE9-46EE-9A8B-972AE951D96C}" presName="spaceRect" presStyleCnt="0"/>
      <dgm:spPr/>
    </dgm:pt>
    <dgm:pt modelId="{F27940ED-F7FA-4A3A-A094-7C6FFB6C0C27}" type="pres">
      <dgm:prSet presAssocID="{4F74A055-AAE9-46EE-9A8B-972AE951D96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382165-6BE3-4455-AB53-D73222B69EEC}" srcId="{50E5C8CC-97C0-4504-B040-9F8BF8B614B0}" destId="{4E5FEE29-E938-4547-964B-EDDA926779FC}" srcOrd="3" destOrd="0" parTransId="{EEE599C8-C00E-48B5-B73C-0DE7B3714FDA}" sibTransId="{90FEA9C6-5998-4339-AE2C-F16990E6397D}"/>
    <dgm:cxn modelId="{2B6C2947-16AF-495D-B2E7-E7697850C1EC}" srcId="{50E5C8CC-97C0-4504-B040-9F8BF8B614B0}" destId="{6F28BDE8-D651-4663-B674-44F9F8E0F7A0}" srcOrd="1" destOrd="0" parTransId="{892E1229-A096-4C99-812E-A00E91BA6421}" sibTransId="{882C3C43-DA19-42AA-B62C-68E5B694CB34}"/>
    <dgm:cxn modelId="{174B8B71-B897-40D7-96B8-D8BD4D7DE631}" srcId="{50E5C8CC-97C0-4504-B040-9F8BF8B614B0}" destId="{1E9D5C30-ACBF-4352-817C-B982473ED33F}" srcOrd="2" destOrd="0" parTransId="{EDA7A4BF-DDA4-45AC-BFD6-4E58672BECD3}" sibTransId="{86BA1880-05FF-4956-A403-E5B9D4F54B57}"/>
    <dgm:cxn modelId="{0CAF5576-C845-4867-9D6D-586D1D674D70}" type="presOf" srcId="{1E9D5C30-ACBF-4352-817C-B982473ED33F}" destId="{FA5474D7-35D3-4735-A4DD-C077C615E071}" srcOrd="0" destOrd="0" presId="urn:microsoft.com/office/officeart/2018/2/layout/IconLabelList"/>
    <dgm:cxn modelId="{724C157F-F328-4B6A-9911-EE981070A4D5}" type="presOf" srcId="{4E5FEE29-E938-4547-964B-EDDA926779FC}" destId="{748E6D25-F80C-49FC-9E45-8ECC4AB25AD9}" srcOrd="0" destOrd="0" presId="urn:microsoft.com/office/officeart/2018/2/layout/IconLabelList"/>
    <dgm:cxn modelId="{73062B82-1CD8-45EB-9E4B-54C430B0649B}" srcId="{50E5C8CC-97C0-4504-B040-9F8BF8B614B0}" destId="{F36DEBE6-EDBD-4BAD-8DBB-0EDFCAFD01BB}" srcOrd="0" destOrd="0" parTransId="{65321DC6-2F5F-435B-B95E-06579429FA47}" sibTransId="{94251ABE-8D9C-4ECC-AE16-0F4ED02B4505}"/>
    <dgm:cxn modelId="{30086F91-AD69-45F8-A82D-AC1F0C7B76C6}" type="presOf" srcId="{F36DEBE6-EDBD-4BAD-8DBB-0EDFCAFD01BB}" destId="{B8020164-69C1-41CF-ADAE-26E39B8DE6B5}" srcOrd="0" destOrd="0" presId="urn:microsoft.com/office/officeart/2018/2/layout/IconLabelList"/>
    <dgm:cxn modelId="{AEF83B97-2704-42A9-8412-AA3161994E99}" type="presOf" srcId="{4F74A055-AAE9-46EE-9A8B-972AE951D96C}" destId="{F27940ED-F7FA-4A3A-A094-7C6FFB6C0C27}" srcOrd="0" destOrd="0" presId="urn:microsoft.com/office/officeart/2018/2/layout/IconLabelList"/>
    <dgm:cxn modelId="{4086019B-7536-46F4-8A38-C3119B7566D7}" type="presOf" srcId="{6F28BDE8-D651-4663-B674-44F9F8E0F7A0}" destId="{851EA1A8-4348-4FB9-A6F9-B8383AD8A4C8}" srcOrd="0" destOrd="0" presId="urn:microsoft.com/office/officeart/2018/2/layout/IconLabelList"/>
    <dgm:cxn modelId="{7DAE529D-688A-47B1-8E8C-7F0BC5BD75E5}" type="presOf" srcId="{50E5C8CC-97C0-4504-B040-9F8BF8B614B0}" destId="{E23C162B-1AD7-4F86-BB44-02A012776852}" srcOrd="0" destOrd="0" presId="urn:microsoft.com/office/officeart/2018/2/layout/IconLabelList"/>
    <dgm:cxn modelId="{868BD8F6-01E0-47D4-BCA5-51BA1308B021}" srcId="{50E5C8CC-97C0-4504-B040-9F8BF8B614B0}" destId="{4F74A055-AAE9-46EE-9A8B-972AE951D96C}" srcOrd="4" destOrd="0" parTransId="{1BDB870B-135A-4E27-B5F7-BBF46397A936}" sibTransId="{1CD90864-45F0-4F47-81EE-02E48BFE4F80}"/>
    <dgm:cxn modelId="{06D47038-E13F-45A4-BD95-7D67B154EFB1}" type="presParOf" srcId="{E23C162B-1AD7-4F86-BB44-02A012776852}" destId="{B468404F-544A-4B7A-841A-A9BC6B686305}" srcOrd="0" destOrd="0" presId="urn:microsoft.com/office/officeart/2018/2/layout/IconLabelList"/>
    <dgm:cxn modelId="{6378BE7B-689A-4D75-86A5-4B71C2339B1F}" type="presParOf" srcId="{B468404F-544A-4B7A-841A-A9BC6B686305}" destId="{ECEF3926-9B4C-4A27-9509-E46611B9290A}" srcOrd="0" destOrd="0" presId="urn:microsoft.com/office/officeart/2018/2/layout/IconLabelList"/>
    <dgm:cxn modelId="{68C1FAD5-1A76-4104-84F9-B4318B2912EE}" type="presParOf" srcId="{B468404F-544A-4B7A-841A-A9BC6B686305}" destId="{10323FA3-EB70-407E-A7D3-FFD6CC676773}" srcOrd="1" destOrd="0" presId="urn:microsoft.com/office/officeart/2018/2/layout/IconLabelList"/>
    <dgm:cxn modelId="{7C3D73FB-2597-4F64-915B-BB2D33B4B1F4}" type="presParOf" srcId="{B468404F-544A-4B7A-841A-A9BC6B686305}" destId="{B8020164-69C1-41CF-ADAE-26E39B8DE6B5}" srcOrd="2" destOrd="0" presId="urn:microsoft.com/office/officeart/2018/2/layout/IconLabelList"/>
    <dgm:cxn modelId="{6AED4980-9FCA-4FC8-BDBA-8DA06B9447EC}" type="presParOf" srcId="{E23C162B-1AD7-4F86-BB44-02A012776852}" destId="{E7ED2FDA-BEAC-4A7C-BC1D-659B9210F636}" srcOrd="1" destOrd="0" presId="urn:microsoft.com/office/officeart/2018/2/layout/IconLabelList"/>
    <dgm:cxn modelId="{38B1EBCC-CDEE-4012-AB05-413D7ED1666E}" type="presParOf" srcId="{E23C162B-1AD7-4F86-BB44-02A012776852}" destId="{C51710F1-578A-492B-9A7C-B7E2729ED42C}" srcOrd="2" destOrd="0" presId="urn:microsoft.com/office/officeart/2018/2/layout/IconLabelList"/>
    <dgm:cxn modelId="{7384BB67-DF4B-487F-B9A2-8D1CD44CDD4D}" type="presParOf" srcId="{C51710F1-578A-492B-9A7C-B7E2729ED42C}" destId="{D2F217A6-74E1-4F0B-8A78-7E4ACC3ACEE2}" srcOrd="0" destOrd="0" presId="urn:microsoft.com/office/officeart/2018/2/layout/IconLabelList"/>
    <dgm:cxn modelId="{2595054E-0919-4507-B202-8266ED17668D}" type="presParOf" srcId="{C51710F1-578A-492B-9A7C-B7E2729ED42C}" destId="{0C89F9DB-2749-4A88-8A49-6B6EEF067097}" srcOrd="1" destOrd="0" presId="urn:microsoft.com/office/officeart/2018/2/layout/IconLabelList"/>
    <dgm:cxn modelId="{DE2C7F04-2214-412A-AA69-A077687B0DAC}" type="presParOf" srcId="{C51710F1-578A-492B-9A7C-B7E2729ED42C}" destId="{851EA1A8-4348-4FB9-A6F9-B8383AD8A4C8}" srcOrd="2" destOrd="0" presId="urn:microsoft.com/office/officeart/2018/2/layout/IconLabelList"/>
    <dgm:cxn modelId="{192296A8-CF2F-455E-93CF-7AF36B4A6522}" type="presParOf" srcId="{E23C162B-1AD7-4F86-BB44-02A012776852}" destId="{C8BDF76E-94BE-42A3-9443-3BF04D385C23}" srcOrd="3" destOrd="0" presId="urn:microsoft.com/office/officeart/2018/2/layout/IconLabelList"/>
    <dgm:cxn modelId="{581AFFB6-BF34-4FA7-BDFA-954B1D0F1EBD}" type="presParOf" srcId="{E23C162B-1AD7-4F86-BB44-02A012776852}" destId="{60DFD8CB-46FB-4D98-A1A8-6B290206A439}" srcOrd="4" destOrd="0" presId="urn:microsoft.com/office/officeart/2018/2/layout/IconLabelList"/>
    <dgm:cxn modelId="{20F659B0-73B5-40D4-BC0F-9E37556F5449}" type="presParOf" srcId="{60DFD8CB-46FB-4D98-A1A8-6B290206A439}" destId="{676C3ACB-6DFB-4285-81F2-F22A9DCE3C4E}" srcOrd="0" destOrd="0" presId="urn:microsoft.com/office/officeart/2018/2/layout/IconLabelList"/>
    <dgm:cxn modelId="{DF6835F6-2C09-4C85-BF09-4B2D9959BDBE}" type="presParOf" srcId="{60DFD8CB-46FB-4D98-A1A8-6B290206A439}" destId="{6BFA633E-6ACA-414D-B29E-FFDBA0D309F5}" srcOrd="1" destOrd="0" presId="urn:microsoft.com/office/officeart/2018/2/layout/IconLabelList"/>
    <dgm:cxn modelId="{1F161777-317D-48D9-866A-24A8DE9A6910}" type="presParOf" srcId="{60DFD8CB-46FB-4D98-A1A8-6B290206A439}" destId="{FA5474D7-35D3-4735-A4DD-C077C615E071}" srcOrd="2" destOrd="0" presId="urn:microsoft.com/office/officeart/2018/2/layout/IconLabelList"/>
    <dgm:cxn modelId="{5B183870-C912-4D8D-9896-E0DCCF682FF8}" type="presParOf" srcId="{E23C162B-1AD7-4F86-BB44-02A012776852}" destId="{978FAEAD-5106-418E-9BC2-B8CEE8134128}" srcOrd="5" destOrd="0" presId="urn:microsoft.com/office/officeart/2018/2/layout/IconLabelList"/>
    <dgm:cxn modelId="{E3B7B669-D36F-468F-B2E1-975E34C892E3}" type="presParOf" srcId="{E23C162B-1AD7-4F86-BB44-02A012776852}" destId="{85DB9287-CF9B-40F5-BBC1-01FCD61922CF}" srcOrd="6" destOrd="0" presId="urn:microsoft.com/office/officeart/2018/2/layout/IconLabelList"/>
    <dgm:cxn modelId="{74E01CC4-DBF8-408A-AE50-76436CBCC463}" type="presParOf" srcId="{85DB9287-CF9B-40F5-BBC1-01FCD61922CF}" destId="{2B827CBF-692E-401B-907C-77231E350878}" srcOrd="0" destOrd="0" presId="urn:microsoft.com/office/officeart/2018/2/layout/IconLabelList"/>
    <dgm:cxn modelId="{5BE2F905-069F-444E-A3AD-E1C819A9B5FD}" type="presParOf" srcId="{85DB9287-CF9B-40F5-BBC1-01FCD61922CF}" destId="{F01FDD0B-4A3E-4FBE-B1C6-E9F2EA93358F}" srcOrd="1" destOrd="0" presId="urn:microsoft.com/office/officeart/2018/2/layout/IconLabelList"/>
    <dgm:cxn modelId="{07C99812-8581-4316-B4E5-43D2E2179CFF}" type="presParOf" srcId="{85DB9287-CF9B-40F5-BBC1-01FCD61922CF}" destId="{748E6D25-F80C-49FC-9E45-8ECC4AB25AD9}" srcOrd="2" destOrd="0" presId="urn:microsoft.com/office/officeart/2018/2/layout/IconLabelList"/>
    <dgm:cxn modelId="{3A7D31E7-027A-482E-991C-FC25CC142EA8}" type="presParOf" srcId="{E23C162B-1AD7-4F86-BB44-02A012776852}" destId="{2366799F-A2F1-4709-BD25-5DBFFA598D51}" srcOrd="7" destOrd="0" presId="urn:microsoft.com/office/officeart/2018/2/layout/IconLabelList"/>
    <dgm:cxn modelId="{6C20A1F9-1BFF-4F9B-9B24-3F7383D762F6}" type="presParOf" srcId="{E23C162B-1AD7-4F86-BB44-02A012776852}" destId="{57C936E2-D2D6-4C7B-845D-EFBAF2AE3AF2}" srcOrd="8" destOrd="0" presId="urn:microsoft.com/office/officeart/2018/2/layout/IconLabelList"/>
    <dgm:cxn modelId="{B3EC6A4B-0DB3-4D97-BE99-EABAFF339A5B}" type="presParOf" srcId="{57C936E2-D2D6-4C7B-845D-EFBAF2AE3AF2}" destId="{29E5178A-B527-4F65-B32D-8AD93606C694}" srcOrd="0" destOrd="0" presId="urn:microsoft.com/office/officeart/2018/2/layout/IconLabelList"/>
    <dgm:cxn modelId="{66C6358B-252D-4E61-A117-6D20316FE8F6}" type="presParOf" srcId="{57C936E2-D2D6-4C7B-845D-EFBAF2AE3AF2}" destId="{04A2F348-0343-46F1-960A-D16CF3690570}" srcOrd="1" destOrd="0" presId="urn:microsoft.com/office/officeart/2018/2/layout/IconLabelList"/>
    <dgm:cxn modelId="{E1488D42-BD00-44AA-A553-21178FB50607}" type="presParOf" srcId="{57C936E2-D2D6-4C7B-845D-EFBAF2AE3AF2}" destId="{F27940ED-F7FA-4A3A-A094-7C6FFB6C0C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0F14-120D-4D7C-A1D2-ACC37A59AC73}">
      <dsp:nvSpPr>
        <dsp:cNvPr id="0" name=""/>
        <dsp:cNvSpPr/>
      </dsp:nvSpPr>
      <dsp:spPr>
        <a:xfrm>
          <a:off x="487231" y="585998"/>
          <a:ext cx="792597" cy="79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90DCB-D9A9-4CF9-BAF3-2C494AA89B35}">
      <dsp:nvSpPr>
        <dsp:cNvPr id="0" name=""/>
        <dsp:cNvSpPr/>
      </dsp:nvSpPr>
      <dsp:spPr>
        <a:xfrm>
          <a:off x="2865" y="169066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Efficient customer and delivery management</a:t>
          </a:r>
        </a:p>
      </dsp:txBody>
      <dsp:txXfrm>
        <a:off x="2865" y="1690661"/>
        <a:ext cx="1761328" cy="704531"/>
      </dsp:txXfrm>
    </dsp:sp>
    <dsp:sp modelId="{43C9E792-56AD-45CB-B5A2-EE0098595582}">
      <dsp:nvSpPr>
        <dsp:cNvPr id="0" name=""/>
        <dsp:cNvSpPr/>
      </dsp:nvSpPr>
      <dsp:spPr>
        <a:xfrm>
          <a:off x="2556791" y="585998"/>
          <a:ext cx="792597" cy="792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F3A4F-DB48-4039-B1EC-5CFBDE26CA74}">
      <dsp:nvSpPr>
        <dsp:cNvPr id="0" name=""/>
        <dsp:cNvSpPr/>
      </dsp:nvSpPr>
      <dsp:spPr>
        <a:xfrm>
          <a:off x="2072426" y="169066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friendly web design</a:t>
          </a:r>
        </a:p>
      </dsp:txBody>
      <dsp:txXfrm>
        <a:off x="2072426" y="1690661"/>
        <a:ext cx="1761328" cy="704531"/>
      </dsp:txXfrm>
    </dsp:sp>
    <dsp:sp modelId="{F57B767F-00B7-453B-9454-7BEF94DAB85E}">
      <dsp:nvSpPr>
        <dsp:cNvPr id="0" name=""/>
        <dsp:cNvSpPr/>
      </dsp:nvSpPr>
      <dsp:spPr>
        <a:xfrm>
          <a:off x="4626352" y="585998"/>
          <a:ext cx="792597" cy="792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684FF-9396-468C-ABEA-6795D1256D6A}">
      <dsp:nvSpPr>
        <dsp:cNvPr id="0" name=""/>
        <dsp:cNvSpPr/>
      </dsp:nvSpPr>
      <dsp:spPr>
        <a:xfrm>
          <a:off x="4141986" y="169066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Low risk of abandoned orders</a:t>
          </a:r>
        </a:p>
      </dsp:txBody>
      <dsp:txXfrm>
        <a:off x="4141986" y="1690661"/>
        <a:ext cx="1761328" cy="704531"/>
      </dsp:txXfrm>
    </dsp:sp>
    <dsp:sp modelId="{7E628622-4FFB-4A9E-9B73-156229900ADF}">
      <dsp:nvSpPr>
        <dsp:cNvPr id="0" name=""/>
        <dsp:cNvSpPr/>
      </dsp:nvSpPr>
      <dsp:spPr>
        <a:xfrm>
          <a:off x="1522011" y="2835525"/>
          <a:ext cx="792597" cy="792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AFA64-A314-4B7F-B3B1-A7A9E6E206E8}">
      <dsp:nvSpPr>
        <dsp:cNvPr id="0" name=""/>
        <dsp:cNvSpPr/>
      </dsp:nvSpPr>
      <dsp:spPr>
        <a:xfrm>
          <a:off x="1037646" y="3940188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 customers more time to browse the menu</a:t>
          </a:r>
        </a:p>
      </dsp:txBody>
      <dsp:txXfrm>
        <a:off x="1037646" y="3940188"/>
        <a:ext cx="1761328" cy="704531"/>
      </dsp:txXfrm>
    </dsp:sp>
    <dsp:sp modelId="{8CE0A703-A914-4D51-918F-97ABC35814EE}">
      <dsp:nvSpPr>
        <dsp:cNvPr id="0" name=""/>
        <dsp:cNvSpPr/>
      </dsp:nvSpPr>
      <dsp:spPr>
        <a:xfrm>
          <a:off x="3591571" y="2835525"/>
          <a:ext cx="792597" cy="7925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508D7-230C-4E12-B0D8-916778275465}">
      <dsp:nvSpPr>
        <dsp:cNvPr id="0" name=""/>
        <dsp:cNvSpPr/>
      </dsp:nvSpPr>
      <dsp:spPr>
        <a:xfrm>
          <a:off x="3107206" y="3940188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Stays on top of current trends</a:t>
          </a:r>
        </a:p>
      </dsp:txBody>
      <dsp:txXfrm>
        <a:off x="3107206" y="3940188"/>
        <a:ext cx="1761328" cy="70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F3926-9B4C-4A27-9509-E46611B9290A}">
      <dsp:nvSpPr>
        <dsp:cNvPr id="0" name=""/>
        <dsp:cNvSpPr/>
      </dsp:nvSpPr>
      <dsp:spPr>
        <a:xfrm>
          <a:off x="447616" y="569456"/>
          <a:ext cx="731689" cy="731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20164-69C1-41CF-ADAE-26E39B8DE6B5}">
      <dsp:nvSpPr>
        <dsp:cNvPr id="0" name=""/>
        <dsp:cNvSpPr/>
      </dsp:nvSpPr>
      <dsp:spPr>
        <a:xfrm>
          <a:off x="472" y="1566641"/>
          <a:ext cx="1625976" cy="772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goes to website, log in or sign up and create their order</a:t>
          </a:r>
        </a:p>
      </dsp:txBody>
      <dsp:txXfrm>
        <a:off x="472" y="1566641"/>
        <a:ext cx="1625976" cy="772338"/>
      </dsp:txXfrm>
    </dsp:sp>
    <dsp:sp modelId="{D2F217A6-74E1-4F0B-8A78-7E4ACC3ACEE2}">
      <dsp:nvSpPr>
        <dsp:cNvPr id="0" name=""/>
        <dsp:cNvSpPr/>
      </dsp:nvSpPr>
      <dsp:spPr>
        <a:xfrm>
          <a:off x="2358138" y="569456"/>
          <a:ext cx="731689" cy="731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EA1A8-4348-4FB9-A6F9-B8383AD8A4C8}">
      <dsp:nvSpPr>
        <dsp:cNvPr id="0" name=""/>
        <dsp:cNvSpPr/>
      </dsp:nvSpPr>
      <dsp:spPr>
        <a:xfrm>
          <a:off x="1910995" y="1566641"/>
          <a:ext cx="1625976" cy="772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customer then picks from that menu and will possibly view more details about their item</a:t>
          </a:r>
        </a:p>
      </dsp:txBody>
      <dsp:txXfrm>
        <a:off x="1910995" y="1566641"/>
        <a:ext cx="1625976" cy="772338"/>
      </dsp:txXfrm>
    </dsp:sp>
    <dsp:sp modelId="{676C3ACB-6DFB-4285-81F2-F22A9DCE3C4E}">
      <dsp:nvSpPr>
        <dsp:cNvPr id="0" name=""/>
        <dsp:cNvSpPr/>
      </dsp:nvSpPr>
      <dsp:spPr>
        <a:xfrm>
          <a:off x="4268661" y="569456"/>
          <a:ext cx="731689" cy="731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4D7-35D3-4735-A4DD-C077C615E071}">
      <dsp:nvSpPr>
        <dsp:cNvPr id="0" name=""/>
        <dsp:cNvSpPr/>
      </dsp:nvSpPr>
      <dsp:spPr>
        <a:xfrm>
          <a:off x="3821517" y="1566641"/>
          <a:ext cx="1625976" cy="772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customer then adds their order to their shopping cart</a:t>
          </a:r>
        </a:p>
      </dsp:txBody>
      <dsp:txXfrm>
        <a:off x="3821517" y="1566641"/>
        <a:ext cx="1625976" cy="772338"/>
      </dsp:txXfrm>
    </dsp:sp>
    <dsp:sp modelId="{2B827CBF-692E-401B-907C-77231E350878}">
      <dsp:nvSpPr>
        <dsp:cNvPr id="0" name=""/>
        <dsp:cNvSpPr/>
      </dsp:nvSpPr>
      <dsp:spPr>
        <a:xfrm>
          <a:off x="6179183" y="569456"/>
          <a:ext cx="731689" cy="731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E6D25-F80C-49FC-9E45-8ECC4AB25AD9}">
      <dsp:nvSpPr>
        <dsp:cNvPr id="0" name=""/>
        <dsp:cNvSpPr/>
      </dsp:nvSpPr>
      <dsp:spPr>
        <a:xfrm>
          <a:off x="5732040" y="1566641"/>
          <a:ext cx="1625976" cy="772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Erik then receives an email with the order details. </a:t>
          </a:r>
        </a:p>
      </dsp:txBody>
      <dsp:txXfrm>
        <a:off x="5732040" y="1566641"/>
        <a:ext cx="1625976" cy="772338"/>
      </dsp:txXfrm>
    </dsp:sp>
    <dsp:sp modelId="{29E5178A-B527-4F65-B32D-8AD93606C694}">
      <dsp:nvSpPr>
        <dsp:cNvPr id="0" name=""/>
        <dsp:cNvSpPr/>
      </dsp:nvSpPr>
      <dsp:spPr>
        <a:xfrm>
          <a:off x="8089706" y="569456"/>
          <a:ext cx="731689" cy="7316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40ED-F7FA-4A3A-A094-7C6FFB6C0C27}">
      <dsp:nvSpPr>
        <dsp:cNvPr id="0" name=""/>
        <dsp:cNvSpPr/>
      </dsp:nvSpPr>
      <dsp:spPr>
        <a:xfrm>
          <a:off x="7642562" y="1566641"/>
          <a:ext cx="1625976" cy="772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shipping label is then printed from the computer. With the meal deliverer delivery status being sent to the ordering system </a:t>
          </a:r>
        </a:p>
      </dsp:txBody>
      <dsp:txXfrm>
        <a:off x="7642562" y="1566641"/>
        <a:ext cx="1625976" cy="77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Warner Bakery</a:t>
            </a:r>
            <a:br>
              <a:rPr lang="en-US" dirty="0"/>
            </a:br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900"/>
              <a:t>MIS4173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900"/>
              <a:t>Shelby Caroon, Matthew Chapman, Bod Davis, Erik Lundblad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43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781A7-7DF3-47AB-8A49-20BFD28BA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r="3772"/>
          <a:stretch/>
        </p:blipFill>
        <p:spPr bwMode="auto">
          <a:xfrm>
            <a:off x="20" y="10"/>
            <a:ext cx="63926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45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47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86923-2B3B-427D-B74C-EF744FDF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Company Background</a:t>
            </a:r>
          </a:p>
        </p:txBody>
      </p:sp>
      <p:sp>
        <p:nvSpPr>
          <p:cNvPr id="1035" name="Content Placeholder 1029">
            <a:extLst>
              <a:ext uri="{FF2B5EF4-FFF2-40B4-BE49-F238E27FC236}">
                <a16:creationId xmlns:a16="http://schemas.microsoft.com/office/drawing/2014/main" id="{2178BEFC-376F-483B-A694-BB96F7D7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Warner Erik Lundblad will be the owner and only employee of Warner Bakery.</a:t>
            </a:r>
          </a:p>
          <a:p>
            <a:r>
              <a:rPr lang="en-US" dirty="0"/>
              <a:t>His grandmother Frances Warner made delicious brownies and cookies</a:t>
            </a:r>
          </a:p>
          <a:p>
            <a:r>
              <a:rPr lang="en-US" dirty="0"/>
              <a:t>It is the mission of Warner Bakery to share delicious and unique baked goods to the members of its community and keep Fran Warner’s legacy alive.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A4D13-8019-460F-BAB2-2801DAEF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Environment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0B42-9954-4A74-A221-FC4ADEF4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US" dirty="0"/>
              <a:t> Initial market would be friends and family </a:t>
            </a:r>
          </a:p>
          <a:p>
            <a:r>
              <a:rPr lang="en-US" dirty="0"/>
              <a:t>Popularity expanded by word of mouth.</a:t>
            </a:r>
          </a:p>
          <a:p>
            <a:r>
              <a:rPr lang="en-US" dirty="0"/>
              <a:t>There is currently no way for anyone to place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F89A-91D1-48E6-862D-BD97B9FB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/>
              <a:t>Analysis </a:t>
            </a:r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4A6FEAA-4B36-454C-A705-729728468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6066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1E6DAB-FE17-4AD6-B598-1B27831C9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60861"/>
              </p:ext>
            </p:extLst>
          </p:nvPr>
        </p:nvGraphicFramePr>
        <p:xfrm>
          <a:off x="1751435" y="2030882"/>
          <a:ext cx="8689130" cy="399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565">
                  <a:extLst>
                    <a:ext uri="{9D8B030D-6E8A-4147-A177-3AD203B41FA5}">
                      <a16:colId xmlns:a16="http://schemas.microsoft.com/office/drawing/2014/main" val="723029355"/>
                    </a:ext>
                  </a:extLst>
                </a:gridCol>
                <a:gridCol w="4344565">
                  <a:extLst>
                    <a:ext uri="{9D8B030D-6E8A-4147-A177-3AD203B41FA5}">
                      <a16:colId xmlns:a16="http://schemas.microsoft.com/office/drawing/2014/main" val="4146399204"/>
                    </a:ext>
                  </a:extLst>
                </a:gridCol>
              </a:tblGrid>
              <a:tr h="769925">
                <a:tc>
                  <a:txBody>
                    <a:bodyPr/>
                    <a:lstStyle/>
                    <a:p>
                      <a:r>
                        <a:rPr lang="en-US" dirty="0"/>
                        <a:t>Problem: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no efficient way to promote Warner Bakery.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29001"/>
                  </a:ext>
                </a:extLst>
              </a:tr>
              <a:tr h="769925">
                <a:tc>
                  <a:txBody>
                    <a:bodyPr/>
                    <a:lstStyle/>
                    <a:p>
                      <a:r>
                        <a:rPr lang="en-US" dirty="0"/>
                        <a:t>Root Cause: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many potential customers know about the bakery.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06784"/>
                  </a:ext>
                </a:extLst>
              </a:tr>
              <a:tr h="769925">
                <a:tc>
                  <a:txBody>
                    <a:bodyPr/>
                    <a:lstStyle/>
                    <a:p>
                      <a:r>
                        <a:rPr lang="en-US" dirty="0"/>
                        <a:t>Interference: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everyone will spread the word about the website.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74943"/>
                  </a:ext>
                </a:extLst>
              </a:tr>
              <a:tr h="769925">
                <a:tc>
                  <a:txBody>
                    <a:bodyPr/>
                    <a:lstStyle/>
                    <a:p>
                      <a:r>
                        <a:rPr lang="en-US" dirty="0"/>
                        <a:t>Challenges: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Informing people about the website, spreading the word.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72796"/>
                  </a:ext>
                </a:extLst>
              </a:tr>
              <a:tr h="769925">
                <a:tc>
                  <a:txBody>
                    <a:bodyPr/>
                    <a:lstStyle/>
                    <a:p>
                      <a:r>
                        <a:rPr lang="en-US" dirty="0"/>
                        <a:t>Intervention: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a business process automation to drive in and retain customers to the bakery.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4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8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7A7-F44B-46D8-BB1D-7DC2971D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C11818-D4D7-4F29-898A-6557792FF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Objectives: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00AC-A896-4AB6-AA80-F25765F7F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Expand audience try and reach out to the community</a:t>
            </a:r>
          </a:p>
          <a:p>
            <a:pPr fontAlgn="base"/>
            <a:r>
              <a:rPr lang="en-US" dirty="0"/>
              <a:t>Ease of ordering ensure the customer receive the order they desire</a:t>
            </a:r>
          </a:p>
          <a:p>
            <a:pPr fontAlgn="base"/>
            <a:r>
              <a:rPr lang="en-US" dirty="0"/>
              <a:t>Constant quality of product</a:t>
            </a:r>
          </a:p>
          <a:p>
            <a:pPr fontAlgn="base"/>
            <a:r>
              <a:rPr lang="en-US" dirty="0"/>
              <a:t>Online order system for better options</a:t>
            </a:r>
          </a:p>
          <a:p>
            <a:pPr fontAlgn="base"/>
            <a:r>
              <a:rPr lang="en-US" dirty="0"/>
              <a:t>Delivery services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27D0B8-91F4-4F70-A335-DAC07010B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Constraints: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BD77E-CCDA-4917-BC07-AFAA1FE68D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base"/>
            <a:r>
              <a:rPr lang="en-US" dirty="0"/>
              <a:t>Working within a set budget</a:t>
            </a:r>
          </a:p>
          <a:p>
            <a:pPr fontAlgn="base"/>
            <a:r>
              <a:rPr lang="en-US" dirty="0"/>
              <a:t>Location limitations</a:t>
            </a:r>
          </a:p>
          <a:p>
            <a:pPr fontAlgn="base"/>
            <a:r>
              <a:rPr lang="en-US" dirty="0"/>
              <a:t>Quantity of orders must be limited</a:t>
            </a:r>
          </a:p>
          <a:p>
            <a:pPr fontAlgn="base"/>
            <a:r>
              <a:rPr lang="en-US" dirty="0"/>
              <a:t>Time must be spread out for one person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E462B-857C-42C2-97A3-5C2A2372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E68F56A-731E-4196-B339-92C389B1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69829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2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F988-B512-4669-AF77-B917980FF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29533"/>
              </p:ext>
            </p:extLst>
          </p:nvPr>
        </p:nvGraphicFramePr>
        <p:xfrm>
          <a:off x="1066800" y="734060"/>
          <a:ext cx="10058400" cy="5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44920731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5697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Title: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Purchase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process of purchasing items from the web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Primary Actor: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7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Main Success Scenario: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 Goes to web site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 registers for an account or logs in. (Optional)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 goes to menu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 clicks on an item to see more details/ingredients. (Optional)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Customers add items to their cart.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 clicks on shopping cart to verify order.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Customer provides payment and shipping information for processing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System e-mails Erik with order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Extensions: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Customer leaves without finalizing, items are saved in cart.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1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Frequency of Use: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9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Owner: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Bod 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1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Priority: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4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7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2DF38-E0FC-488A-AA72-63B026F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Context Diagram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CF975-418F-444B-8CC2-3E00D9EC4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761736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72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457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Garamond</vt:lpstr>
      <vt:lpstr>SavonVTI</vt:lpstr>
      <vt:lpstr>Warner Bakery Sprint 1</vt:lpstr>
      <vt:lpstr>Company Background</vt:lpstr>
      <vt:lpstr>Environment</vt:lpstr>
      <vt:lpstr>Problem Analysis </vt:lpstr>
      <vt:lpstr>Proposed System</vt:lpstr>
      <vt:lpstr>Benefits</vt:lpstr>
      <vt:lpstr>PowerPoint Presentation</vt:lpstr>
      <vt:lpstr>Context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Warner Bakery Sprint 1</dc:title>
  <dc:creator>Shelby Bass</dc:creator>
  <cp:lastModifiedBy>Shelby Bass</cp:lastModifiedBy>
  <cp:revision>9</cp:revision>
  <dcterms:created xsi:type="dcterms:W3CDTF">2021-02-12T21:02:06Z</dcterms:created>
  <dcterms:modified xsi:type="dcterms:W3CDTF">2021-02-15T21:11:36Z</dcterms:modified>
</cp:coreProperties>
</file>