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2A573-63FE-2961-DB01-4436FE49E0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BDD444-83B3-B645-4160-79F6F45E20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E6B4B-660F-7FFE-23A6-82B1029C3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79C9F-2BC1-4C4A-83F3-F1474B418917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39EB1-9316-168E-F2F4-BD09CF060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B2FB6-56BE-C065-9609-5663DFD15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2E94C-1198-40B3-AB86-B223DDB91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93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6141-910D-BD80-1549-47F4035A1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CB2C44-A954-5278-1F47-EE9D10660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6FAD9-9732-202C-7834-734A51F97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79C9F-2BC1-4C4A-83F3-F1474B418917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CD950-70E0-EC05-7235-4BB91BC4D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959A7-C155-669A-6B51-C448086A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2E94C-1198-40B3-AB86-B223DDB91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4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7FB03D-6565-A174-AE27-F0FAD5AAE4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DB45A0-8B23-13F1-F0B9-5085ACFDB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39517-65FF-04CD-2386-8EFFA1250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79C9F-2BC1-4C4A-83F3-F1474B418917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0464E-D748-945E-5EF5-222906B5F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65A8F-3B2A-DE86-3514-7B4A5F701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2E94C-1198-40B3-AB86-B223DDB91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51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FEAFE-18DC-3E6A-4471-8C76C5EDF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FC4AA-26EF-67F9-DF34-3C6E3422D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F7D5F-0AF1-51E4-4932-D18F79411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79C9F-2BC1-4C4A-83F3-F1474B418917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D4DE1-92B4-3CDD-5DE0-D2305C82A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126B3-7EDA-7374-C8BC-C4CAA8400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2E94C-1198-40B3-AB86-B223DDB91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38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2BCBA-CE59-35E4-86B2-BE6C0BF31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AD5F9-9391-485E-178A-BC76C2F08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71023-2F88-257D-4195-A676EB856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79C9F-2BC1-4C4A-83F3-F1474B418917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7A05D-C1D1-8A64-B5FD-26F2DABC1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85837-ECB7-16C9-FBDD-BBD69E3F7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2E94C-1198-40B3-AB86-B223DDB91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37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F980-0185-7507-AE1B-0BD4A2BF1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E1BD1-D7D1-6305-6CDE-B5C236F55B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289D8-952B-C6C2-B1D0-E5C848D4C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414CC-B5CC-D122-F11E-6B0D5DE82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79C9F-2BC1-4C4A-83F3-F1474B418917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C29FB1-31DB-A0D0-1219-4ECB6C742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E056D-0695-87A5-E6B7-5B8B64A4A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2E94C-1198-40B3-AB86-B223DDB91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236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96252-E065-13A2-16EC-F22AEB303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67BAA-F5BE-FB05-65E7-749615563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BBDAC9-9CE4-30B1-8C95-79E4AF9A7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4F0283-2773-0A2E-E3C9-04E5361C8D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C1872E-82FA-3396-B2DD-76A9DCDEBB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BE6A43-9750-1FCD-4F85-BC86DB30A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79C9F-2BC1-4C4A-83F3-F1474B418917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4497A3-B52E-BD1E-E13F-6439DF500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6709D4-D8C9-41FD-3C0C-BD574EDCD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2E94C-1198-40B3-AB86-B223DDB91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79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94BD9-2A9E-69D4-1D9C-5604AC2A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A97B89-B3DB-6854-FFCE-762020B31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79C9F-2BC1-4C4A-83F3-F1474B418917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6FC085-02DB-77F3-6FDB-55794D981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8F3CA-5E77-0BBA-6E50-D505D3C36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2E94C-1198-40B3-AB86-B223DDB91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BCE7E7-74F8-4FE9-DBB4-EA91BA0ED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79C9F-2BC1-4C4A-83F3-F1474B418917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F34640-6B14-8961-183D-325460110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1B2A3-D1B9-F71E-0597-DFCB06359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2E94C-1198-40B3-AB86-B223DDB91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170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6E53A-6E47-19CE-C8F5-EBA4DBAF8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8D83F-C7A1-B8F1-276D-B8F74F49D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4DB4FF-AFCD-926E-AC50-BEF56475D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A326B-C4A3-9612-59F4-F450EAD6C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79C9F-2BC1-4C4A-83F3-F1474B418917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6CC42-F817-D465-C0E7-AFAEB8A3C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351A1-9542-6846-BB71-53ED760A7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2E94C-1198-40B3-AB86-B223DDB91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37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239B2-99D0-4C4E-879B-45E7966A9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D670D1-B2F8-7510-5704-38187EC419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52BF6A-C66B-2DEF-3583-600623441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E90C5-74F8-DA75-A5FD-6850F341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79C9F-2BC1-4C4A-83F3-F1474B418917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DD194-399D-4D28-B6A0-0BCDEA255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3A394-6CB5-277D-EDE3-14CD444DC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2E94C-1198-40B3-AB86-B223DDB91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698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0CB101-468C-F84D-C717-242A5682F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7384A-866D-7F5B-B11F-32A3AE6E4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CAC27-BE17-D4EA-4735-F5A859101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79C9F-2BC1-4C4A-83F3-F1474B418917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87F94-94D0-BF57-E060-7ABBAB8771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3E2EA-FB33-C60B-4899-C22CEBD74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2E94C-1198-40B3-AB86-B223DDB91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42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4704DC-86CA-33E8-06AD-779A3B928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639193"/>
            <a:ext cx="3571810" cy="3573516"/>
          </a:xfrm>
        </p:spPr>
        <p:txBody>
          <a:bodyPr>
            <a:normAutofit/>
          </a:bodyPr>
          <a:lstStyle/>
          <a:p>
            <a:pPr algn="l"/>
            <a:r>
              <a:rPr lang="en-US" sz="5100"/>
              <a:t>Product Recalls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1A236E-527A-07CC-F5A3-FB71BFF74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2" y="4631161"/>
            <a:ext cx="3571810" cy="155932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Matt Chylack</a:t>
            </a:r>
            <a:endParaRPr lang="en-US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23D5E3-086B-E44B-FB46-52D7D1DB2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018" y="640080"/>
            <a:ext cx="7093171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66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01840F-8339-59F0-2ED2-1A22AC01A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215" y="643467"/>
            <a:ext cx="7119570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87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1404CA-5FAC-EF95-66D4-648193D79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363" y="787348"/>
            <a:ext cx="8949503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384415-E635-C227-F017-014F5FBFB4DF}"/>
              </a:ext>
            </a:extLst>
          </p:cNvPr>
          <p:cNvSpPr txBox="1"/>
          <p:nvPr/>
        </p:nvSpPr>
        <p:spPr>
          <a:xfrm>
            <a:off x="2509736" y="155643"/>
            <a:ext cx="6770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Overview of Recalls Across the US</a:t>
            </a:r>
          </a:p>
        </p:txBody>
      </p:sp>
    </p:spTree>
    <p:extLst>
      <p:ext uri="{BB962C8B-B14F-4D97-AF65-F5344CB8AC3E}">
        <p14:creationId xmlns:p14="http://schemas.microsoft.com/office/powerpoint/2010/main" val="3787247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8F1BE6-125D-6047-0352-73E1B835F951}"/>
              </a:ext>
            </a:extLst>
          </p:cNvPr>
          <p:cNvSpPr txBox="1"/>
          <p:nvPr/>
        </p:nvSpPr>
        <p:spPr>
          <a:xfrm>
            <a:off x="2256817" y="163385"/>
            <a:ext cx="8714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Product Recalls By Category Across the 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39EB47-BD4A-8DC9-ECCD-E5B99F54B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0289" y="749304"/>
            <a:ext cx="3570051" cy="554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189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5DEB93-4FEC-C582-5F65-C11C5F07A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446" y="77821"/>
            <a:ext cx="8628434" cy="648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206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77107F-59CD-7FF7-6272-8C7ADFDA9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220723"/>
            <a:ext cx="10905066" cy="4416552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12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779490-5DB9-C784-C229-69CAE8EE5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029885"/>
            <a:ext cx="10905066" cy="4798228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69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BFBA0B-7D21-3871-2F0C-95CF31C9B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015" y="643467"/>
            <a:ext cx="6691969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81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3FF3A2-5DC3-6380-752A-CBC7142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592" y="643467"/>
            <a:ext cx="7710815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34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18</Words>
  <Application>Microsoft Office PowerPoint</Application>
  <PresentationFormat>Widescreen</PresentationFormat>
  <Paragraphs>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Product Recalls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Recalls Presentation</dc:title>
  <dc:creator>Matt Chylack</dc:creator>
  <cp:lastModifiedBy>Matt Chylack</cp:lastModifiedBy>
  <cp:revision>8</cp:revision>
  <dcterms:created xsi:type="dcterms:W3CDTF">2023-12-06T02:25:30Z</dcterms:created>
  <dcterms:modified xsi:type="dcterms:W3CDTF">2023-12-06T02:59:29Z</dcterms:modified>
</cp:coreProperties>
</file>