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0F03-E484-42CC-FBA7-FC51D457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FC12-4581-9B47-6F0F-8C233BCB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E837-D67A-99C9-BB10-21933635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0A45-C952-8184-59AC-F8620131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DAA8-A8C9-354F-3336-27203980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4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9744-AF15-5C44-9B08-9F3BE1C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564D-2446-4621-3D5E-EB906781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FF70-FDDC-7E17-59FA-0C40BE9E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2A94-3C98-BB5D-563D-8DE246B9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8D0B-CC26-74E7-190D-74DA3DFE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78BF0-E6F0-53E3-AF8E-CF9E43A49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55C59-5EA3-DCDD-CE54-7B1F6890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F8DC-9CBA-065B-E88F-69F53D7E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6CC6-3C62-8FCF-4167-4ADE61D2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6B60-B5D8-26E3-8AE1-E913C8F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DE8B-03C9-76D8-C350-A6FB3B1D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BE78-BFF4-B63D-EE9A-59CBBCC2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1031-BA8E-BAF7-E834-641C6D2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F1BF-0F57-3F58-3905-606E7523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6201-C466-6D66-402B-094AE20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A-E2AC-A62B-E703-F43BC4EF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0797-DD71-601C-8F0A-2BB3827E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E752-77C2-4CC0-D883-3A79A0DA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4AF0-71B3-5CEB-50EF-85ACF023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AC13-74B8-4814-3760-D6D6698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A708-BDBD-8999-F835-85A922C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2749-120B-CD7B-13BD-A0792CD0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1F2F1-50F7-F9BC-E429-6E69123F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7CD1-2075-B02D-1671-760AB3ED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A665-CC52-A7AE-4E7B-D339012A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92D2-024E-424D-FCEE-7EA369C8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2BC1-75C0-E645-5F16-6142769E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2674-8253-70FD-0770-83999E1A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7F4B8-5995-B0DD-020A-837BD3BFC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6D721-0796-A493-C9DB-607948BAC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49679-EB40-EA16-2945-39489BB5C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852F-C806-E664-8190-B890AF4B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6C303-85CC-4332-CC1B-14E06320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2331B-C3DB-168B-25E5-9E3004F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665E-F3F9-4748-8438-11F967EF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05020-3AF4-EDC6-4346-F16775AC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1D49C-3664-6A08-8DC5-B96B5820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D838C-EF68-91E6-A726-53C186F0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B9CBE-2401-631C-8488-1C2AA9B7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5B8DA-7CC0-87CF-EC45-DF40D192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83D86-6C48-EF47-B076-58AE6628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48F3-043E-C4BF-9476-14F0C426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8162-99A7-0BBC-A9E0-23F6AEC3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E7938-1905-6F3A-6F9A-64E84B1C0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3CD13-B3A3-AA85-1777-7E16A65F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2A40-EED7-F09A-C5B8-EA908589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E0B8-0EA0-4C60-973F-62131846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76A-9A7A-37BB-D04E-587D3C0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C4D1-D90A-A6B6-CFBE-74DBF6D2E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4ECC-B197-032E-BAFD-36A0CE885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0E6-E551-9708-167B-86495BC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835F-0E72-AF44-0A46-EF8D0877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1FDD9-64AA-D702-CBEC-48BA6BB0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67970-AB85-E0A6-33C1-F8DE11EA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3A7F3-AB94-E10E-8A02-68D70EC3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CB20-3D1E-931A-6323-D6A70626A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1BB7-567E-480B-90F8-21E8C774A09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34AF1-B3D6-5688-DF69-FC6597E8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4E94-E2C1-0618-5221-A22D31C1A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7854-C08A-4286-97CC-E0045608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9DB9-4A10-2AA4-2FCC-8CDEF98C9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546D-153D-8B87-D1FA-475042305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85FB-063B-4321-EF94-32019648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4" y="597924"/>
            <a:ext cx="7513971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DE7EF-420C-1C0B-15F3-6869F958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0" y="854270"/>
            <a:ext cx="8833121" cy="46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cc3e7f-569f-4ee9-aa2a-0896030e457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2271AF1DCA048880BD48A7B216647" ma:contentTypeVersion="9" ma:contentTypeDescription="Create a new document." ma:contentTypeScope="" ma:versionID="5069ad0eb66ba45bb289d5a775c5702b">
  <xsd:schema xmlns:xsd="http://www.w3.org/2001/XMLSchema" xmlns:xs="http://www.w3.org/2001/XMLSchema" xmlns:p="http://schemas.microsoft.com/office/2006/metadata/properties" xmlns:ns3="83cc3e7f-569f-4ee9-aa2a-0896030e4578" xmlns:ns4="3cce5f00-18a4-4d48-9510-aed0d56cff23" targetNamespace="http://schemas.microsoft.com/office/2006/metadata/properties" ma:root="true" ma:fieldsID="163f62471058f69c645acda22155bf78" ns3:_="" ns4:_="">
    <xsd:import namespace="83cc3e7f-569f-4ee9-aa2a-0896030e4578"/>
    <xsd:import namespace="3cce5f00-18a4-4d48-9510-aed0d56cff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c3e7f-569f-4ee9-aa2a-0896030e45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e5f00-18a4-4d48-9510-aed0d56cf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E325A0-35DF-4507-B34D-C2407AC704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BB81-5FDE-48FF-99C7-6F21C0B6F91D}">
  <ds:schemaRefs>
    <ds:schemaRef ds:uri="http://schemas.openxmlformats.org/package/2006/metadata/core-properties"/>
    <ds:schemaRef ds:uri="http://schemas.microsoft.com/office/2006/metadata/properties"/>
    <ds:schemaRef ds:uri="83cc3e7f-569f-4ee9-aa2a-0896030e4578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3cce5f00-18a4-4d48-9510-aed0d56cff2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CC0A7F5-C4AC-4E58-8C27-E77AD2E78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c3e7f-569f-4ee9-aa2a-0896030e4578"/>
    <ds:schemaRef ds:uri="3cce5f00-18a4-4d48-9510-aed0d56cf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Chylack</dc:creator>
  <cp:lastModifiedBy>Chylack, Matthew L</cp:lastModifiedBy>
  <cp:revision>2</cp:revision>
  <dcterms:created xsi:type="dcterms:W3CDTF">2023-11-15T01:24:47Z</dcterms:created>
  <dcterms:modified xsi:type="dcterms:W3CDTF">2023-11-15T01:53:54Z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0x0101002042271AF1DCA048880BD48A7B216647</vt:lpwstr>
  </property>
</Properties>
</file>