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573-63FE-2961-DB01-4436FE49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D444-83B3-B645-4160-79F6F45E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6B4B-660F-7FFE-23A6-82B1029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9EB1-9316-168E-F2F4-BD09CF06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2FB6-56BE-C065-9609-5663DFD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6141-910D-BD80-1549-47F4035A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2C44-A954-5278-1F47-EE9D1066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FAD9-9732-202C-7834-734A51F9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D950-70E0-EC05-7235-4BB91BC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59A7-C155-669A-6B51-C44808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B03D-6565-A174-AE27-F0FAD5AA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45A0-8B23-13F1-F0B9-5085ACFD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9517-65FF-04CD-2386-8EFFA12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464E-D748-945E-5EF5-222906B5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5A8F-3B2A-DE86-3514-7B4A5F7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AFE-18DC-3E6A-4471-8C76C5E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C4AA-26EF-67F9-DF34-3C6E3422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7D5F-0AF1-51E4-4932-D18F794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4DE1-92B4-3CDD-5DE0-D2305C82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26B3-7EDA-7374-C8BC-C4CAA84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CBA-CE59-35E4-86B2-BE6C0BF3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D5F9-9391-485E-178A-BC76C2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1023-2F88-257D-4195-A676EB8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A05D-C1D1-8A64-B5FD-26F2DAB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5837-ECB7-16C9-FBDD-BBD69E3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980-0185-7507-AE1B-0BD4A2BF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1BD1-D7D1-6305-6CDE-B5C236F5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89D8-952B-C6C2-B1D0-E5C848D4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414CC-B5CC-D122-F11E-6B0D5DE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9FB1-31DB-A0D0-1219-4ECB6C7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056D-0695-87A5-E6B7-5B8B64A4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6252-E065-13A2-16EC-F22AEB30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7BAA-F5BE-FB05-65E7-74961556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DAC9-9CE4-30B1-8C95-79E4AF9A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0283-2773-0A2E-E3C9-04E5361C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1872E-82FA-3396-B2DD-76A9DCDE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E6A43-9750-1FCD-4F85-BC86DB30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497A3-B52E-BD1E-E13F-6439DF50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09D4-D8C9-41FD-3C0C-BD574ED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BD9-2A9E-69D4-1D9C-5604AC2A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97B89-B3DB-6854-FFCE-762020B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C085-02DB-77F3-6FDB-55794D9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8F3CA-5E77-0BBA-6E50-D505D3C3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CE7E7-74F8-4FE9-DBB4-EA91BA0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34640-6B14-8961-183D-32546011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B2A3-D1B9-F71E-0597-DFCB063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3A-6E47-19CE-C8F5-EBA4DBA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D83F-C7A1-B8F1-276D-B8F74F4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B4FF-AFCD-926E-AC50-BEF56475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326B-C4A3-9612-59F4-F450EAD6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CC42-F817-D465-C0E7-AFAEB8A3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51A1-9542-6846-BB71-53ED760A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B2-99D0-4C4E-879B-45E7966A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670D1-B2F8-7510-5704-38187EC41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BF6A-C66B-2DEF-3583-6006234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90C5-74F8-DA75-A5FD-6850F34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D194-399D-4D28-B6A0-0BCDEA25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A394-6CB5-277D-EDE3-14CD444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B101-468C-F84D-C717-242A568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384A-866D-7F5B-B11F-32A3AE6E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AC27-BE17-D4EA-4735-F5A85910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F94-94D0-BF57-E060-7ABBAB87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E2EA-FB33-C60B-4899-C22CEBD74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704DC-86CA-33E8-06AD-779A3B92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Product Recalls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236E-527A-07CC-F5A3-FB71BFF7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Chylack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D5E3-086B-E44B-FB46-52D7D1DB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18" y="640080"/>
            <a:ext cx="70931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404CA-5FAC-EF95-66D4-648193D7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787348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4415-E635-C227-F017-014F5FBFB4DF}"/>
              </a:ext>
            </a:extLst>
          </p:cNvPr>
          <p:cNvSpPr txBox="1"/>
          <p:nvPr/>
        </p:nvSpPr>
        <p:spPr>
          <a:xfrm>
            <a:off x="2509736" y="155643"/>
            <a:ext cx="677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Overview of Recalls Across the US</a:t>
            </a:r>
          </a:p>
        </p:txBody>
      </p:sp>
    </p:spTree>
    <p:extLst>
      <p:ext uri="{BB962C8B-B14F-4D97-AF65-F5344CB8AC3E}">
        <p14:creationId xmlns:p14="http://schemas.microsoft.com/office/powerpoint/2010/main" val="378724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F1BE6-125D-6047-0352-73E1B835F951}"/>
              </a:ext>
            </a:extLst>
          </p:cNvPr>
          <p:cNvSpPr txBox="1"/>
          <p:nvPr/>
        </p:nvSpPr>
        <p:spPr>
          <a:xfrm>
            <a:off x="2256817" y="163385"/>
            <a:ext cx="871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Product Recalls By Category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9EB47-BD4A-8DC9-ECCD-E5B99F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89" y="749304"/>
            <a:ext cx="3570051" cy="55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DEB93-4FEC-C582-5F65-C11C5F07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6" y="77821"/>
            <a:ext cx="8628434" cy="64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7107F-59CD-7FF7-6272-8C7ADFDA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79490-5DB9-C784-C229-69CAE8EE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FBA0B-7D21-3871-2F0C-95CF31C9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FF3A2-5DC3-6380-752A-CBC7142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2" y="643467"/>
            <a:ext cx="771081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Product Recalls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Recalls Presentation</dc:title>
  <dc:creator>Matt Chylack</dc:creator>
  <cp:lastModifiedBy>Matt Chylack</cp:lastModifiedBy>
  <cp:revision>9</cp:revision>
  <dcterms:created xsi:type="dcterms:W3CDTF">2023-12-06T02:25:30Z</dcterms:created>
  <dcterms:modified xsi:type="dcterms:W3CDTF">2023-12-06T03:00:29Z</dcterms:modified>
</cp:coreProperties>
</file>