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e020f0b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e020f0b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e020f0b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e020f0b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dead3570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dead3570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e020f0b4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e020f0b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e020f0b4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e020f0b4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INCOME RENT AND VIOLENT CRIME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Matthew Cobb, Tyler Megill, William Robinson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"Effects of Gentrification on crime rates in urban cities""Effects of Gentrification on crime rates in urban cities"</a:t>
            </a:r>
            <a:endParaRPr sz="2000"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“Effects of Gentrification on crime rates in urban cities”</a:t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Is the average rent and the average income a good predictor of violent crime rates in urban areas?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Supporting Publications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Gentrification and the Amenity Value of Crime Reductions: Evidence from Rent Deregulation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MIT publication: https://www.nber.org/papers/w23914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Gentrification and crime in Buffalo, New York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NIH publication: https://pmc.ncbi.nlm.nih.gov/articles/PMC11189242/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Crime data was sourced from FBI.gov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Income data was </a:t>
            </a:r>
            <a:r>
              <a:rPr lang="en" sz="2000"/>
              <a:t>sourced</a:t>
            </a:r>
            <a:r>
              <a:rPr lang="en" sz="2000"/>
              <a:t> from Census.gov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3737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CODE!!!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Interpretation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921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map: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For Aspen, Co the predictive </a:t>
            </a:r>
            <a:r>
              <a:rPr lang="en"/>
              <a:t>correlation</a:t>
            </a:r>
            <a:r>
              <a:rPr lang="en"/>
              <a:t> between Crime Rate &amp; Median Income,and Crime Rate &amp; Average Rent do not show a strong enough corr (0.32) to prove our hypothesis for high income - low disparity cities. For Atlanta, there is an incredibly strong correlation between either comparison (0.96-0.99) which all but proves our hypothesis for that city.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Predictive Modeling: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The predictive model shows a general decrease in the crime rates with the increase in cost of living and median income. The model continues to predict a decrease in these violent crimes over the next 5 years following the same general slope.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