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c6265da8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c6265da8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c6265da82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c6265da8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c6265da8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c6265da8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6265da8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6265da8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c6265da8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c6265da8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c6265da8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c6265da8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c6265da82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c6265da82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c6265da82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c6265da82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c6265da82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dc6265da8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c6265da8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c6265da8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ttColemann72/Fantasy_Football_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rello.com/b/uFsnH9Cw/football-player-list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s://trello.com/b/uFsnH9Cw/football-player-list" TargetMode="External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Player List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Coleman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402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23741"/>
            <a:ext cx="9143997" cy="91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96175"/>
            <a:ext cx="4455950" cy="14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Readme</a:t>
            </a:r>
            <a:endParaRPr sz="5000"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Find me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Design Documents</a:t>
            </a:r>
            <a:endParaRPr sz="5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88625" y="2712300"/>
            <a:ext cx="63669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Entity </a:t>
            </a:r>
            <a:r>
              <a:rPr lang="en"/>
              <a:t>Relationship</a:t>
            </a:r>
            <a:r>
              <a:rPr lang="en"/>
              <a:t> Diagrams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Continuous Integration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Trello Board (MoSCoW)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0" y="504775"/>
            <a:ext cx="5763499" cy="448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6025" y="504775"/>
            <a:ext cx="2925574" cy="260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6021" y="3680471"/>
            <a:ext cx="2925575" cy="13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0775"/>
            <a:ext cx="8839200" cy="444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200" y="0"/>
            <a:ext cx="6103025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5200" y="2601561"/>
            <a:ext cx="6103025" cy="254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Risk Analysis</a:t>
            </a:r>
            <a:endParaRPr sz="500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Risk Analysis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Finding more risks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100"/>
            <a:ext cx="8839204" cy="457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Software Development</a:t>
            </a:r>
            <a:endParaRPr sz="5000"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Was this a success?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Any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App 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Testing</a:t>
            </a:r>
            <a:endParaRPr sz="5000"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Manual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Unit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Integration Testing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