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DB2A-E8E4-4518-AD7E-15944D0E25A2}" type="datetimeFigureOut">
              <a:rPr lang="en-US" smtClean="0"/>
              <a:pPr/>
              <a:t>8/2/2010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2C79-DA80-4BB3-B2DA-93AF606D5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47963" y="776735"/>
            <a:ext cx="5140999" cy="4797187"/>
            <a:chOff x="1390" y="421260"/>
            <a:chExt cx="2730521" cy="2283738"/>
          </a:xfrm>
        </p:grpSpPr>
        <p:sp>
          <p:nvSpPr>
            <p:cNvPr id="38" name="TextBox 37"/>
            <p:cNvSpPr txBox="1"/>
            <p:nvPr/>
          </p:nvSpPr>
          <p:spPr>
            <a:xfrm>
              <a:off x="1238431" y="2397307"/>
              <a:ext cx="434907" cy="307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Final state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9854" y="1236065"/>
              <a:ext cx="434907" cy="307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Start state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85800" y="1066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219200" y="1905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81200" y="1066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85333" y="1871133"/>
              <a:ext cx="533400" cy="5334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16000" y="852311"/>
              <a:ext cx="1075267" cy="239889"/>
            </a:xfrm>
            <a:custGeom>
              <a:avLst/>
              <a:gdLst>
                <a:gd name="connsiteX0" fmla="*/ 0 w 1075267"/>
                <a:gd name="connsiteY0" fmla="*/ 222956 h 239889"/>
                <a:gd name="connsiteX1" fmla="*/ 558800 w 1075267"/>
                <a:gd name="connsiteY1" fmla="*/ 2822 h 239889"/>
                <a:gd name="connsiteX2" fmla="*/ 1075267 w 1075267"/>
                <a:gd name="connsiteY2" fmla="*/ 239889 h 23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5267" h="239889">
                  <a:moveTo>
                    <a:pt x="0" y="222956"/>
                  </a:moveTo>
                  <a:cubicBezTo>
                    <a:pt x="189794" y="111478"/>
                    <a:pt x="379589" y="0"/>
                    <a:pt x="558800" y="2822"/>
                  </a:cubicBezTo>
                  <a:cubicBezTo>
                    <a:pt x="738011" y="5644"/>
                    <a:pt x="906639" y="122766"/>
                    <a:pt x="1075267" y="23988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83899" y="781276"/>
              <a:ext cx="254301" cy="420990"/>
            </a:xfrm>
            <a:custGeom>
              <a:avLst/>
              <a:gdLst>
                <a:gd name="connsiteX0" fmla="*/ 141111 w 293511"/>
                <a:gd name="connsiteY0" fmla="*/ 448734 h 448734"/>
                <a:gd name="connsiteX1" fmla="*/ 14111 w 293511"/>
                <a:gd name="connsiteY1" fmla="*/ 160867 h 448734"/>
                <a:gd name="connsiteX2" fmla="*/ 225778 w 293511"/>
                <a:gd name="connsiteY2" fmla="*/ 25400 h 448734"/>
                <a:gd name="connsiteX3" fmla="*/ 293511 w 293511"/>
                <a:gd name="connsiteY3" fmla="*/ 313267 h 44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511" h="448734">
                  <a:moveTo>
                    <a:pt x="141111" y="448734"/>
                  </a:moveTo>
                  <a:cubicBezTo>
                    <a:pt x="70555" y="340078"/>
                    <a:pt x="0" y="231423"/>
                    <a:pt x="14111" y="160867"/>
                  </a:cubicBezTo>
                  <a:cubicBezTo>
                    <a:pt x="28222" y="90311"/>
                    <a:pt x="179211" y="0"/>
                    <a:pt x="225778" y="25400"/>
                  </a:cubicBezTo>
                  <a:cubicBezTo>
                    <a:pt x="272345" y="50800"/>
                    <a:pt x="282928" y="182033"/>
                    <a:pt x="293511" y="313267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387600" y="979311"/>
              <a:ext cx="344311" cy="307622"/>
            </a:xfrm>
            <a:custGeom>
              <a:avLst/>
              <a:gdLst>
                <a:gd name="connsiteX0" fmla="*/ 0 w 344311"/>
                <a:gd name="connsiteY0" fmla="*/ 163689 h 307622"/>
                <a:gd name="connsiteX1" fmla="*/ 186267 w 344311"/>
                <a:gd name="connsiteY1" fmla="*/ 11289 h 307622"/>
                <a:gd name="connsiteX2" fmla="*/ 321733 w 344311"/>
                <a:gd name="connsiteY2" fmla="*/ 231422 h 307622"/>
                <a:gd name="connsiteX3" fmla="*/ 50800 w 344311"/>
                <a:gd name="connsiteY3" fmla="*/ 307622 h 30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311" h="307622">
                  <a:moveTo>
                    <a:pt x="0" y="163689"/>
                  </a:moveTo>
                  <a:cubicBezTo>
                    <a:pt x="66322" y="81844"/>
                    <a:pt x="132645" y="0"/>
                    <a:pt x="186267" y="11289"/>
                  </a:cubicBezTo>
                  <a:cubicBezTo>
                    <a:pt x="239889" y="22578"/>
                    <a:pt x="344311" y="182033"/>
                    <a:pt x="321733" y="231422"/>
                  </a:cubicBezTo>
                  <a:cubicBezTo>
                    <a:pt x="299155" y="280811"/>
                    <a:pt x="174977" y="294216"/>
                    <a:pt x="50800" y="307622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710267" y="1507067"/>
              <a:ext cx="452967" cy="618066"/>
            </a:xfrm>
            <a:custGeom>
              <a:avLst/>
              <a:gdLst>
                <a:gd name="connsiteX0" fmla="*/ 431800 w 452967"/>
                <a:gd name="connsiteY0" fmla="*/ 0 h 618066"/>
                <a:gd name="connsiteX1" fmla="*/ 381000 w 452967"/>
                <a:gd name="connsiteY1" fmla="*/ 482600 h 618066"/>
                <a:gd name="connsiteX2" fmla="*/ 0 w 452967"/>
                <a:gd name="connsiteY2" fmla="*/ 618066 h 61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967" h="618066">
                  <a:moveTo>
                    <a:pt x="431800" y="0"/>
                  </a:moveTo>
                  <a:cubicBezTo>
                    <a:pt x="442383" y="189794"/>
                    <a:pt x="452967" y="379589"/>
                    <a:pt x="381000" y="482600"/>
                  </a:cubicBezTo>
                  <a:cubicBezTo>
                    <a:pt x="309033" y="585611"/>
                    <a:pt x="154516" y="601838"/>
                    <a:pt x="0" y="61806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5652" y="1171319"/>
              <a:ext cx="195992" cy="17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43300" y="2045795"/>
              <a:ext cx="195992" cy="17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615" y="1173217"/>
              <a:ext cx="195992" cy="17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2" y="421260"/>
              <a:ext cx="815815" cy="1758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IsDowntick</a:t>
              </a:r>
              <a:r>
                <a:rPr lang="en-US" dirty="0" smtClean="0"/>
                <a:t>()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90" y="598343"/>
              <a:ext cx="811056" cy="1758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counter++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21054" y="962437"/>
            <a:ext cx="143933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IsDowntick</a:t>
            </a:r>
            <a:r>
              <a:rPr lang="en-US" sz="1400" dirty="0" smtClean="0"/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21051" y="1262055"/>
            <a:ext cx="14390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counter++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8682" y="2399351"/>
            <a:ext cx="19503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IsUptick</a:t>
            </a:r>
            <a:r>
              <a:rPr lang="en-US" sz="1400" dirty="0" smtClean="0"/>
              <a:t>() &amp;&amp; counter&gt;1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8680" y="2707934"/>
            <a:ext cx="19503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counter--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53913" y="3966893"/>
            <a:ext cx="20482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IsUptick</a:t>
            </a:r>
            <a:r>
              <a:rPr lang="en-US" sz="1400" dirty="0" smtClean="0"/>
              <a:t>() &amp;&amp; counter==1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3909" y="4275476"/>
            <a:ext cx="20572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counter--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7224" y="6026143"/>
            <a:ext cx="779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IsUptick</a:t>
            </a:r>
            <a:r>
              <a:rPr lang="en-US" i="1" dirty="0" smtClean="0">
                <a:solidFill>
                  <a:srgbClr val="FF0000"/>
                </a:solidFill>
              </a:rPr>
              <a:t>() / </a:t>
            </a:r>
            <a:r>
              <a:rPr lang="en-US" i="1" dirty="0" err="1" smtClean="0">
                <a:solidFill>
                  <a:srgbClr val="FF0000"/>
                </a:solidFill>
              </a:rPr>
              <a:t>IsDowntick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detect increase or decrease in stock price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counter</a:t>
            </a:r>
            <a:r>
              <a:rPr lang="en-US" dirty="0" smtClean="0"/>
              <a:t>: Register that keeps track of (number of downticks – number of upticks)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9" idx="1"/>
          </p:cNvCxnSpPr>
          <p:nvPr/>
        </p:nvCxnSpPr>
        <p:spPr>
          <a:xfrm rot="10800000" flipV="1">
            <a:off x="5647767" y="3665478"/>
            <a:ext cx="518228" cy="28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65995" y="3342313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Condition under which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transition is triggered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5782236" y="4652696"/>
            <a:ext cx="428997" cy="33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99449" y="4823680"/>
            <a:ext cx="247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register when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transition is triggered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1317" y="215152"/>
            <a:ext cx="781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AFA to detect downticks followed by equal number of upticks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Ramkumar (Ram) Krishnan</dc:creator>
  <cp:lastModifiedBy>Badrish Chandramouli</cp:lastModifiedBy>
  <cp:revision>21</cp:revision>
  <dcterms:created xsi:type="dcterms:W3CDTF">2009-04-02T15:48:51Z</dcterms:created>
  <dcterms:modified xsi:type="dcterms:W3CDTF">2010-08-02T22:23:53Z</dcterms:modified>
</cp:coreProperties>
</file>