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5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C736-430C-4444-8710-AD6EB68522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CCEB35-7439-482B-816D-D5AEA79E93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74C4451-F9F7-4B23-B8A5-B60F90B5F64F}"/>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5" name="Footer Placeholder 4">
            <a:extLst>
              <a:ext uri="{FF2B5EF4-FFF2-40B4-BE49-F238E27FC236}">
                <a16:creationId xmlns:a16="http://schemas.microsoft.com/office/drawing/2014/main" id="{DAE35838-5117-497A-A5CF-C466458C38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DE4B75-A7C3-4820-BBC4-549848F73D7E}"/>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421947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271B-4CE0-491D-BDEE-B9ACD740BBF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8A46E0-6727-41AC-BEB8-4AA1C16375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DAE84E-CC56-4CC2-81C5-7EBF3188D125}"/>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5" name="Footer Placeholder 4">
            <a:extLst>
              <a:ext uri="{FF2B5EF4-FFF2-40B4-BE49-F238E27FC236}">
                <a16:creationId xmlns:a16="http://schemas.microsoft.com/office/drawing/2014/main" id="{88D8F2AF-093E-4C47-841A-34E313D8E4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38EB59-7D0F-495C-8710-393970748D41}"/>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1845496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26418-F1FD-4477-8D51-F584091779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BA17C8-900D-4AA2-8741-BDB06A9E5D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389F84-9799-49B3-916C-98426BB2E3A0}"/>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5" name="Footer Placeholder 4">
            <a:extLst>
              <a:ext uri="{FF2B5EF4-FFF2-40B4-BE49-F238E27FC236}">
                <a16:creationId xmlns:a16="http://schemas.microsoft.com/office/drawing/2014/main" id="{E5C6DEB0-4D42-4E2C-BB52-A560DE6EAF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669D11-0190-4514-9575-E8ABC3D94DFB}"/>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11946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331B-F2E3-4D66-8B92-561810B31A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399D79-9E73-46B3-9423-19358945A6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F6A231-A2EA-44E3-BBEC-37F246F37E9C}"/>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5" name="Footer Placeholder 4">
            <a:extLst>
              <a:ext uri="{FF2B5EF4-FFF2-40B4-BE49-F238E27FC236}">
                <a16:creationId xmlns:a16="http://schemas.microsoft.com/office/drawing/2014/main" id="{C032D03D-BFAD-4ACD-9688-8BACFBEE67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43D66A-374A-428D-B732-34FD92C72C3E}"/>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269387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EA3C-22DA-4254-B328-67A68C5DD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4AC154C-6772-4306-A797-CBAB9CF780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B0C600-9E66-480F-84F3-DBF9B017F183}"/>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5" name="Footer Placeholder 4">
            <a:extLst>
              <a:ext uri="{FF2B5EF4-FFF2-40B4-BE49-F238E27FC236}">
                <a16:creationId xmlns:a16="http://schemas.microsoft.com/office/drawing/2014/main" id="{D32A44CD-868F-4381-AA71-BA10A84540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80F4CF-234B-49BC-94E2-2C69263EA13D}"/>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33372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10F6-468E-4850-AF17-0F94947783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9D8556-4DE0-40AD-9B33-9932057493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761B68C-884F-4B34-9257-B39E5711E5E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3511374-307C-44D3-BB47-38D4929F0A39}"/>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6" name="Footer Placeholder 5">
            <a:extLst>
              <a:ext uri="{FF2B5EF4-FFF2-40B4-BE49-F238E27FC236}">
                <a16:creationId xmlns:a16="http://schemas.microsoft.com/office/drawing/2014/main" id="{E7D05A63-33DD-4434-B1D4-DD73E45101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DBE5E1-769B-4F69-B74E-8F4B06C8D07A}"/>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13130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AC99-2624-4764-8F19-E4EFD9D9E92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078FCF-11FC-441E-BAE1-CC53876C83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5B7E64-A7A4-49C9-9ABD-F854F31322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42C8BDC-163E-4438-8B0A-17227FB8E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809A5-97F1-4A1B-8CF3-85A58FB3F9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93DCD63-4F02-49BB-B346-7DD41A06C1BF}"/>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8" name="Footer Placeholder 7">
            <a:extLst>
              <a:ext uri="{FF2B5EF4-FFF2-40B4-BE49-F238E27FC236}">
                <a16:creationId xmlns:a16="http://schemas.microsoft.com/office/drawing/2014/main" id="{CC76DCC4-7673-4FE3-B134-2B565A8C4EC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580B05A-66BD-4A9B-A093-E7FB8E00881C}"/>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147537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1D8D-8C17-4A37-A9CF-6A45B872186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D867214-FE1D-4D01-B708-D6B37E7559D6}"/>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4" name="Footer Placeholder 3">
            <a:extLst>
              <a:ext uri="{FF2B5EF4-FFF2-40B4-BE49-F238E27FC236}">
                <a16:creationId xmlns:a16="http://schemas.microsoft.com/office/drawing/2014/main" id="{CE7E8D58-B4A9-4572-9535-75A5A092726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A086235-9BAF-42D2-AA89-2F76A6A75190}"/>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276702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2D13D6-B22F-4F17-BC83-E064AD5BFFC1}"/>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3" name="Footer Placeholder 2">
            <a:extLst>
              <a:ext uri="{FF2B5EF4-FFF2-40B4-BE49-F238E27FC236}">
                <a16:creationId xmlns:a16="http://schemas.microsoft.com/office/drawing/2014/main" id="{B7D4859F-F8B2-4C95-9A5B-4BB84DAEC5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4EB2C2E-A27A-4BFB-A75A-593367B407A2}"/>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354193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F2A8-6759-40A1-B186-6B44BBB65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59044F7-1081-4261-AB13-9046FA2E8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DA54B33-7002-4C0F-8976-BE627985E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CAE73A-3938-4018-ACB6-498EEE421047}"/>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6" name="Footer Placeholder 5">
            <a:extLst>
              <a:ext uri="{FF2B5EF4-FFF2-40B4-BE49-F238E27FC236}">
                <a16:creationId xmlns:a16="http://schemas.microsoft.com/office/drawing/2014/main" id="{3F855EDA-311D-4172-96E4-E49052287A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C2FBE9-03E0-49E1-AEDE-ED03F5AC0C80}"/>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47345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E8E1-CC7D-420C-BB7B-559A4FC27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517CA0-CD0A-47D3-B19A-154D5E4D9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DA574F6-F040-4D6D-A247-10DA0CB20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BEB905-1D27-4AE6-B63E-7538167E5713}"/>
              </a:ext>
            </a:extLst>
          </p:cNvPr>
          <p:cNvSpPr>
            <a:spLocks noGrp="1"/>
          </p:cNvSpPr>
          <p:nvPr>
            <p:ph type="dt" sz="half" idx="10"/>
          </p:nvPr>
        </p:nvSpPr>
        <p:spPr/>
        <p:txBody>
          <a:bodyPr/>
          <a:lstStyle/>
          <a:p>
            <a:fld id="{6FF2A3AD-905F-490B-857D-EC8C2C500508}" type="datetimeFigureOut">
              <a:rPr lang="en-GB" smtClean="0"/>
              <a:t>08/12/2018</a:t>
            </a:fld>
            <a:endParaRPr lang="en-GB"/>
          </a:p>
        </p:txBody>
      </p:sp>
      <p:sp>
        <p:nvSpPr>
          <p:cNvPr id="6" name="Footer Placeholder 5">
            <a:extLst>
              <a:ext uri="{FF2B5EF4-FFF2-40B4-BE49-F238E27FC236}">
                <a16:creationId xmlns:a16="http://schemas.microsoft.com/office/drawing/2014/main" id="{D36116DB-6D73-416B-903D-5A153CC9B8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CA7D14-CBA2-4890-943C-AC8086B8FA6C}"/>
              </a:ext>
            </a:extLst>
          </p:cNvPr>
          <p:cNvSpPr>
            <a:spLocks noGrp="1"/>
          </p:cNvSpPr>
          <p:nvPr>
            <p:ph type="sldNum" sz="quarter" idx="12"/>
          </p:nvPr>
        </p:nvSpPr>
        <p:spPr/>
        <p:txBody>
          <a:bodyPr/>
          <a:lstStyle/>
          <a:p>
            <a:fld id="{88353BD0-4021-4342-ACF7-28DC338EF864}" type="slidenum">
              <a:rPr lang="en-GB" smtClean="0"/>
              <a:t>‹#›</a:t>
            </a:fld>
            <a:endParaRPr lang="en-GB"/>
          </a:p>
        </p:txBody>
      </p:sp>
    </p:spTree>
    <p:extLst>
      <p:ext uri="{BB962C8B-B14F-4D97-AF65-F5344CB8AC3E}">
        <p14:creationId xmlns:p14="http://schemas.microsoft.com/office/powerpoint/2010/main" val="4878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04500-AFEC-4F2D-B328-6239ECC61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22F6D4-6F57-40A7-98E3-4833E7868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859080-DA67-44AB-9D81-2DCDD64E47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F2A3AD-905F-490B-857D-EC8C2C500508}" type="datetimeFigureOut">
              <a:rPr lang="en-GB" smtClean="0"/>
              <a:t>08/12/2018</a:t>
            </a:fld>
            <a:endParaRPr lang="en-GB"/>
          </a:p>
        </p:txBody>
      </p:sp>
      <p:sp>
        <p:nvSpPr>
          <p:cNvPr id="5" name="Footer Placeholder 4">
            <a:extLst>
              <a:ext uri="{FF2B5EF4-FFF2-40B4-BE49-F238E27FC236}">
                <a16:creationId xmlns:a16="http://schemas.microsoft.com/office/drawing/2014/main" id="{BF748CBA-35BB-4056-B913-99C532D72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F855EE8-FFB7-4B19-8263-54E338BC7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53BD0-4021-4342-ACF7-28DC338EF864}" type="slidenum">
              <a:rPr lang="en-GB" smtClean="0"/>
              <a:t>‹#›</a:t>
            </a:fld>
            <a:endParaRPr lang="en-GB"/>
          </a:p>
        </p:txBody>
      </p:sp>
    </p:spTree>
    <p:extLst>
      <p:ext uri="{BB962C8B-B14F-4D97-AF65-F5344CB8AC3E}">
        <p14:creationId xmlns:p14="http://schemas.microsoft.com/office/powerpoint/2010/main" val="416400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F02E5-ED0B-4257-ACBE-1EA2119FE3D7}"/>
              </a:ext>
            </a:extLst>
          </p:cNvPr>
          <p:cNvSpPr>
            <a:spLocks noGrp="1"/>
          </p:cNvSpPr>
          <p:nvPr>
            <p:ph type="ctrTitle"/>
          </p:nvPr>
        </p:nvSpPr>
        <p:spPr/>
        <p:txBody>
          <a:bodyPr/>
          <a:lstStyle/>
          <a:p>
            <a:r>
              <a:rPr lang="en-GB" dirty="0"/>
              <a:t>Venue Location Recommender</a:t>
            </a:r>
          </a:p>
        </p:txBody>
      </p:sp>
      <p:sp>
        <p:nvSpPr>
          <p:cNvPr id="5" name="Subtitle 4">
            <a:extLst>
              <a:ext uri="{FF2B5EF4-FFF2-40B4-BE49-F238E27FC236}">
                <a16:creationId xmlns:a16="http://schemas.microsoft.com/office/drawing/2014/main" id="{26871E10-40F1-45F8-BA32-A7AC897090DC}"/>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11468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30CBF-5378-4527-9720-287A2D074CEB}"/>
              </a:ext>
            </a:extLst>
          </p:cNvPr>
          <p:cNvSpPr>
            <a:spLocks noGrp="1"/>
          </p:cNvSpPr>
          <p:nvPr>
            <p:ph type="title"/>
          </p:nvPr>
        </p:nvSpPr>
        <p:spPr/>
        <p:txBody>
          <a:bodyPr/>
          <a:lstStyle/>
          <a:p>
            <a:r>
              <a:rPr lang="en-GB" dirty="0"/>
              <a:t>Introduction/Business Problem</a:t>
            </a:r>
          </a:p>
        </p:txBody>
      </p:sp>
      <p:sp>
        <p:nvSpPr>
          <p:cNvPr id="5" name="Content Placeholder 4">
            <a:extLst>
              <a:ext uri="{FF2B5EF4-FFF2-40B4-BE49-F238E27FC236}">
                <a16:creationId xmlns:a16="http://schemas.microsoft.com/office/drawing/2014/main" id="{52FE30A0-BE57-460C-B912-9921DDAC571D}"/>
              </a:ext>
            </a:extLst>
          </p:cNvPr>
          <p:cNvSpPr>
            <a:spLocks noGrp="1"/>
          </p:cNvSpPr>
          <p:nvPr>
            <p:ph idx="1"/>
          </p:nvPr>
        </p:nvSpPr>
        <p:spPr/>
        <p:txBody>
          <a:bodyPr>
            <a:normAutofit fontScale="92500" lnSpcReduction="10000"/>
          </a:bodyPr>
          <a:lstStyle/>
          <a:p>
            <a:r>
              <a:rPr lang="en-GB" sz="2000" dirty="0"/>
              <a:t>When someone is looking to open a venue such as a shop, restaurant or bar, how do they decide where to open it?</a:t>
            </a:r>
          </a:p>
          <a:p>
            <a:r>
              <a:rPr lang="en-GB" sz="2000" dirty="0"/>
              <a:t>One option is to look for areas that have fewer of that type of venue nearby (lower density)</a:t>
            </a:r>
          </a:p>
          <a:p>
            <a:r>
              <a:rPr lang="en-GB" sz="2000" dirty="0"/>
              <a:t>On its own this strategy is likely to be insufficient because an area may have lower density of this type of venue because there is limited demand for it</a:t>
            </a:r>
          </a:p>
          <a:p>
            <a:r>
              <a:rPr lang="en-GB" sz="2000" dirty="0"/>
              <a:t>In order to make a better decision they also need to able to identify areas where demand for the venue is likely to be high</a:t>
            </a:r>
          </a:p>
          <a:p>
            <a:r>
              <a:rPr lang="en-GB" sz="2000" dirty="0"/>
              <a:t>If we can quantify both the density of similar venues around a location and the likely demand, good potential locations could characterised as having low density compared to demand</a:t>
            </a:r>
          </a:p>
          <a:p>
            <a:r>
              <a:rPr lang="en-GB" sz="2000" dirty="0"/>
              <a:t>Quantifying density of venues around a location is a fairly trivial task, but how can we estimate demand?</a:t>
            </a:r>
          </a:p>
          <a:p>
            <a:r>
              <a:rPr lang="en-GB" sz="2000" dirty="0"/>
              <a:t>One solution is to assume that demand is related to the density of other venues around the location that are not of the same type as the venue being opened.  For example if you are seeking to open a café, demand may be indicated by the range and number of non-café venues such as work places, shops and other restaurants nearby.</a:t>
            </a:r>
          </a:p>
        </p:txBody>
      </p:sp>
    </p:spTree>
    <p:extLst>
      <p:ext uri="{BB962C8B-B14F-4D97-AF65-F5344CB8AC3E}">
        <p14:creationId xmlns:p14="http://schemas.microsoft.com/office/powerpoint/2010/main" val="1853524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222</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Venue Location Recommender</vt:lpstr>
      <vt:lpstr>Introduction/Business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Venue Location Recommender</dc:title>
  <dc:creator>Matthew Common</dc:creator>
  <cp:lastModifiedBy>Matthew Common</cp:lastModifiedBy>
  <cp:revision>12</cp:revision>
  <dcterms:created xsi:type="dcterms:W3CDTF">2018-12-08T13:14:35Z</dcterms:created>
  <dcterms:modified xsi:type="dcterms:W3CDTF">2018-12-08T14:31:18Z</dcterms:modified>
</cp:coreProperties>
</file>