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361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5/26/23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5/26/23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5/26/23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>
            <a:no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26/5/2023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Tyler Reysenbach</cp:lastModifiedBy>
  <cp:revision>261</cp:revision>
  <dcterms:created xsi:type="dcterms:W3CDTF">2022-05-20T01:54:03Z</dcterms:created>
  <dcterms:modified xsi:type="dcterms:W3CDTF">2023-05-26T06:33:06Z</dcterms:modified>
</cp:coreProperties>
</file>