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IdLst>
    <p:sldId id="2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7" Type="http://schemas.microsoft.com/office/2018/10/relationships/authors" Target="author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8" Type="http://schemas.openxmlformats.org/officeDocument/2006/relationships/slide" Target="slides/slide1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5/26/23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1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R script location: ~/Desktop/grattantheme/data-raw/create sysdata.R
Powerpoint file location: /Users/reysenbacht/Desktop/grattantheme/tests/testthat/temp.pptx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  <p:sp>
        <p:nvSpPr>
          <p:cNvPr id="48" name="Caption Placeholder 1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609900"/>
            <a:ext cx="10662320" cy="204762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08335A6-FEDB-3236-69EC-4D55F9E6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713" y="1517569"/>
            <a:ext cx="11002617" cy="50688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26/5/2023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</p:spPr>
        <p:txBody>
          <a:bodyPr/>
          <a:lstStyle/>
          <a:p>
            <a:r>
              <a:rPr/>
              <a:t>My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/>
          <a:lstStyle/>
          <a:p>
            <a:r>
              <a:rPr/>
              <a:t>My subtitle</a:t>
            </a:r>
          </a:p>
        </p:txBody>
      </p:sp>
      <p:sp>
        <p:nvSpPr>
          <p:cNvPr id="4" name="Caption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609900"/>
            <a:ext cx="10662320" cy="204762"/>
          </a:xfrm>
        </p:spPr>
        <p:txBody>
          <a:bodyPr/>
          <a:lstStyle/>
          <a:p>
            <a:r>
              <a:rPr/>
              <a:t>Notes: notes.
Source: source</a:t>
            </a:r>
          </a:p>
        </p:txBody>
      </p:sp>
      <p:grpSp xmlns:pic="http://schemas.openxmlformats.org/drawingml/2006/picture">
        <p:nvGrpSpPr>
          <p:cNvPr id="5" name="Content Placeholder 3"/>
          <p:cNvGrpSpPr/>
          <p:nvPr/>
        </p:nvGrpSpPr>
        <p:grpSpPr>
          <a:xfrm>
            <a:off x="536713" y="1517569"/>
            <a:ext cx="11002617" cy="5068887"/>
            <a:chOff x="536713" y="1517569"/>
            <a:chExt cx="11002617" cy="5068887"/>
          </a:xfrm>
        </p:grpSpPr>
        <p:sp>
          <p:nvSpPr>
            <p:cNvPr id="6" name="rc3"/>
            <p:cNvSpPr/>
            <p:nvPr/>
          </p:nvSpPr>
          <p:spPr>
            <a:xfrm>
              <a:off x="536713" y="1517569"/>
              <a:ext cx="11002617" cy="5068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4"/>
            <p:cNvSpPr/>
            <p:nvPr/>
          </p:nvSpPr>
          <p:spPr>
            <a:xfrm>
              <a:off x="536713" y="1517569"/>
              <a:ext cx="11002616" cy="5068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5"/>
            <p:cNvSpPr/>
            <p:nvPr/>
          </p:nvSpPr>
          <p:spPr>
            <a:xfrm>
              <a:off x="959143" y="1587158"/>
              <a:ext cx="10510597" cy="459629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6"/>
            <p:cNvSpPr/>
            <p:nvPr/>
          </p:nvSpPr>
          <p:spPr>
            <a:xfrm>
              <a:off x="959143" y="5601137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7"/>
            <p:cNvSpPr/>
            <p:nvPr/>
          </p:nvSpPr>
          <p:spPr>
            <a:xfrm>
              <a:off x="959143" y="4712105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8"/>
            <p:cNvSpPr/>
            <p:nvPr/>
          </p:nvSpPr>
          <p:spPr>
            <a:xfrm>
              <a:off x="959143" y="3823073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9"/>
            <p:cNvSpPr/>
            <p:nvPr/>
          </p:nvSpPr>
          <p:spPr>
            <a:xfrm>
              <a:off x="959143" y="2934041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0"/>
            <p:cNvSpPr/>
            <p:nvPr/>
          </p:nvSpPr>
          <p:spPr>
            <a:xfrm>
              <a:off x="959143" y="2045009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1"/>
            <p:cNvSpPr/>
            <p:nvPr/>
          </p:nvSpPr>
          <p:spPr>
            <a:xfrm>
              <a:off x="1405136" y="1587158"/>
              <a:ext cx="0" cy="4596294"/>
            </a:xfrm>
            <a:custGeom>
              <a:avLst/>
              <a:pathLst>
                <a:path w="0" h="4596294">
                  <a:moveTo>
                    <a:pt x="0" y="4596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2"/>
            <p:cNvSpPr/>
            <p:nvPr/>
          </p:nvSpPr>
          <p:spPr>
            <a:xfrm>
              <a:off x="3848268" y="1587158"/>
              <a:ext cx="0" cy="4596294"/>
            </a:xfrm>
            <a:custGeom>
              <a:avLst/>
              <a:pathLst>
                <a:path w="0" h="4596294">
                  <a:moveTo>
                    <a:pt x="0" y="4596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3"/>
            <p:cNvSpPr/>
            <p:nvPr/>
          </p:nvSpPr>
          <p:spPr>
            <a:xfrm>
              <a:off x="6291400" y="1587158"/>
              <a:ext cx="0" cy="4596294"/>
            </a:xfrm>
            <a:custGeom>
              <a:avLst/>
              <a:pathLst>
                <a:path w="0" h="4596294">
                  <a:moveTo>
                    <a:pt x="0" y="4596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4"/>
            <p:cNvSpPr/>
            <p:nvPr/>
          </p:nvSpPr>
          <p:spPr>
            <a:xfrm>
              <a:off x="8734532" y="1587158"/>
              <a:ext cx="0" cy="4596294"/>
            </a:xfrm>
            <a:custGeom>
              <a:avLst/>
              <a:pathLst>
                <a:path w="0" h="4596294">
                  <a:moveTo>
                    <a:pt x="0" y="4596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5"/>
            <p:cNvSpPr/>
            <p:nvPr/>
          </p:nvSpPr>
          <p:spPr>
            <a:xfrm>
              <a:off x="11177664" y="1587158"/>
              <a:ext cx="0" cy="4596294"/>
            </a:xfrm>
            <a:custGeom>
              <a:avLst/>
              <a:pathLst>
                <a:path w="0" h="4596294">
                  <a:moveTo>
                    <a:pt x="0" y="4596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6"/>
            <p:cNvSpPr/>
            <p:nvPr/>
          </p:nvSpPr>
          <p:spPr>
            <a:xfrm>
              <a:off x="959143" y="6045653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7"/>
            <p:cNvSpPr/>
            <p:nvPr/>
          </p:nvSpPr>
          <p:spPr>
            <a:xfrm>
              <a:off x="959143" y="5156621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8"/>
            <p:cNvSpPr/>
            <p:nvPr/>
          </p:nvSpPr>
          <p:spPr>
            <a:xfrm>
              <a:off x="959143" y="4267589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9"/>
            <p:cNvSpPr/>
            <p:nvPr/>
          </p:nvSpPr>
          <p:spPr>
            <a:xfrm>
              <a:off x="959143" y="3378557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0"/>
            <p:cNvSpPr/>
            <p:nvPr/>
          </p:nvSpPr>
          <p:spPr>
            <a:xfrm>
              <a:off x="959143" y="2489525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1"/>
            <p:cNvSpPr/>
            <p:nvPr/>
          </p:nvSpPr>
          <p:spPr>
            <a:xfrm>
              <a:off x="959143" y="1600493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2"/>
            <p:cNvSpPr/>
            <p:nvPr/>
          </p:nvSpPr>
          <p:spPr>
            <a:xfrm>
              <a:off x="2626702" y="1587158"/>
              <a:ext cx="0" cy="4596294"/>
            </a:xfrm>
            <a:custGeom>
              <a:avLst/>
              <a:pathLst>
                <a:path w="0" h="4596294">
                  <a:moveTo>
                    <a:pt x="0" y="4596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3"/>
            <p:cNvSpPr/>
            <p:nvPr/>
          </p:nvSpPr>
          <p:spPr>
            <a:xfrm>
              <a:off x="5069834" y="1587158"/>
              <a:ext cx="0" cy="4596294"/>
            </a:xfrm>
            <a:custGeom>
              <a:avLst/>
              <a:pathLst>
                <a:path w="0" h="4596294">
                  <a:moveTo>
                    <a:pt x="0" y="4596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4"/>
            <p:cNvSpPr/>
            <p:nvPr/>
          </p:nvSpPr>
          <p:spPr>
            <a:xfrm>
              <a:off x="7512966" y="1587158"/>
              <a:ext cx="0" cy="4596294"/>
            </a:xfrm>
            <a:custGeom>
              <a:avLst/>
              <a:pathLst>
                <a:path w="0" h="4596294">
                  <a:moveTo>
                    <a:pt x="0" y="4596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5"/>
            <p:cNvSpPr/>
            <p:nvPr/>
          </p:nvSpPr>
          <p:spPr>
            <a:xfrm>
              <a:off x="9956098" y="1587158"/>
              <a:ext cx="0" cy="4596294"/>
            </a:xfrm>
            <a:custGeom>
              <a:avLst/>
              <a:pathLst>
                <a:path w="0" h="4596294">
                  <a:moveTo>
                    <a:pt x="0" y="45962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6"/>
            <p:cNvSpPr/>
            <p:nvPr/>
          </p:nvSpPr>
          <p:spPr>
            <a:xfrm>
              <a:off x="4108369" y="405670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7"/>
            <p:cNvSpPr/>
            <p:nvPr/>
          </p:nvSpPr>
          <p:spPr>
            <a:xfrm>
              <a:off x="4731368" y="405670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8"/>
            <p:cNvSpPr/>
            <p:nvPr/>
          </p:nvSpPr>
          <p:spPr>
            <a:xfrm>
              <a:off x="3375429" y="373665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29"/>
            <p:cNvSpPr/>
            <p:nvPr/>
          </p:nvSpPr>
          <p:spPr>
            <a:xfrm>
              <a:off x="5562033" y="39855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0"/>
            <p:cNvSpPr/>
            <p:nvPr/>
          </p:nvSpPr>
          <p:spPr>
            <a:xfrm>
              <a:off x="6111737" y="446566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1"/>
            <p:cNvSpPr/>
            <p:nvPr/>
          </p:nvSpPr>
          <p:spPr>
            <a:xfrm>
              <a:off x="6160600" y="457234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2"/>
            <p:cNvSpPr/>
            <p:nvPr/>
          </p:nvSpPr>
          <p:spPr>
            <a:xfrm>
              <a:off x="6429344" y="524801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3"/>
            <p:cNvSpPr/>
            <p:nvPr/>
          </p:nvSpPr>
          <p:spPr>
            <a:xfrm>
              <a:off x="5500954" y="345216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4"/>
            <p:cNvSpPr/>
            <p:nvPr/>
          </p:nvSpPr>
          <p:spPr>
            <a:xfrm>
              <a:off x="5403229" y="373665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5"/>
            <p:cNvSpPr/>
            <p:nvPr/>
          </p:nvSpPr>
          <p:spPr>
            <a:xfrm>
              <a:off x="6111737" y="437675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6"/>
            <p:cNvSpPr/>
            <p:nvPr/>
          </p:nvSpPr>
          <p:spPr>
            <a:xfrm>
              <a:off x="6111737" y="462568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7"/>
            <p:cNvSpPr/>
            <p:nvPr/>
          </p:nvSpPr>
          <p:spPr>
            <a:xfrm>
              <a:off x="7650910" y="487461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8"/>
            <p:cNvSpPr/>
            <p:nvPr/>
          </p:nvSpPr>
          <p:spPr>
            <a:xfrm>
              <a:off x="6820246" y="471459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39"/>
            <p:cNvSpPr/>
            <p:nvPr/>
          </p:nvSpPr>
          <p:spPr>
            <a:xfrm>
              <a:off x="6942402" y="508798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0"/>
            <p:cNvSpPr/>
            <p:nvPr/>
          </p:nvSpPr>
          <p:spPr>
            <a:xfrm>
              <a:off x="10533806" y="594145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1"/>
            <p:cNvSpPr/>
            <p:nvPr/>
          </p:nvSpPr>
          <p:spPr>
            <a:xfrm>
              <a:off x="10958911" y="594145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2"/>
            <p:cNvSpPr/>
            <p:nvPr/>
          </p:nvSpPr>
          <p:spPr>
            <a:xfrm>
              <a:off x="10765904" y="517688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3"/>
            <p:cNvSpPr/>
            <p:nvPr/>
          </p:nvSpPr>
          <p:spPr>
            <a:xfrm>
              <a:off x="3082254" y="202971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4"/>
            <p:cNvSpPr/>
            <p:nvPr/>
          </p:nvSpPr>
          <p:spPr>
            <a:xfrm>
              <a:off x="1653021" y="238532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5"/>
            <p:cNvSpPr/>
            <p:nvPr/>
          </p:nvSpPr>
          <p:spPr>
            <a:xfrm>
              <a:off x="2190510" y="176300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6"/>
            <p:cNvSpPr/>
            <p:nvPr/>
          </p:nvSpPr>
          <p:spPr>
            <a:xfrm>
              <a:off x="3729684" y="396780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7"/>
            <p:cNvSpPr/>
            <p:nvPr/>
          </p:nvSpPr>
          <p:spPr>
            <a:xfrm>
              <a:off x="6307188" y="503464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8"/>
            <p:cNvSpPr/>
            <p:nvPr/>
          </p:nvSpPr>
          <p:spPr>
            <a:xfrm>
              <a:off x="6099522" y="508798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49"/>
            <p:cNvSpPr/>
            <p:nvPr/>
          </p:nvSpPr>
          <p:spPr>
            <a:xfrm>
              <a:off x="7088990" y="542581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0"/>
            <p:cNvSpPr/>
            <p:nvPr/>
          </p:nvSpPr>
          <p:spPr>
            <a:xfrm>
              <a:off x="7101206" y="437675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1"/>
            <p:cNvSpPr/>
            <p:nvPr/>
          </p:nvSpPr>
          <p:spPr>
            <a:xfrm>
              <a:off x="2434824" y="293652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2"/>
            <p:cNvSpPr/>
            <p:nvPr/>
          </p:nvSpPr>
          <p:spPr>
            <a:xfrm>
              <a:off x="2935666" y="316767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3"/>
            <p:cNvSpPr/>
            <p:nvPr/>
          </p:nvSpPr>
          <p:spPr>
            <a:xfrm>
              <a:off x="1403822" y="238532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4"/>
            <p:cNvSpPr/>
            <p:nvPr/>
          </p:nvSpPr>
          <p:spPr>
            <a:xfrm>
              <a:off x="5452092" y="498130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5"/>
            <p:cNvSpPr/>
            <p:nvPr/>
          </p:nvSpPr>
          <p:spPr>
            <a:xfrm>
              <a:off x="4474839" y="428785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6"/>
            <p:cNvSpPr/>
            <p:nvPr/>
          </p:nvSpPr>
          <p:spPr>
            <a:xfrm>
              <a:off x="6429344" y="512354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7"/>
            <p:cNvSpPr/>
            <p:nvPr/>
          </p:nvSpPr>
          <p:spPr>
            <a:xfrm>
              <a:off x="4499270" y="398558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58"/>
            <p:cNvSpPr/>
            <p:nvPr/>
          </p:nvSpPr>
          <p:spPr>
            <a:xfrm>
              <a:off x="772201" y="6005462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62" name="tx59"/>
            <p:cNvSpPr/>
            <p:nvPr/>
          </p:nvSpPr>
          <p:spPr>
            <a:xfrm>
              <a:off x="772201" y="5116921"/>
              <a:ext cx="124311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63" name="tx60"/>
            <p:cNvSpPr/>
            <p:nvPr/>
          </p:nvSpPr>
          <p:spPr>
            <a:xfrm>
              <a:off x="772201" y="4227125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64" name="tx61"/>
            <p:cNvSpPr/>
            <p:nvPr/>
          </p:nvSpPr>
          <p:spPr>
            <a:xfrm>
              <a:off x="772201" y="3338257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65" name="tx62"/>
            <p:cNvSpPr/>
            <p:nvPr/>
          </p:nvSpPr>
          <p:spPr>
            <a:xfrm>
              <a:off x="772201" y="2449225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6" name="tx63"/>
            <p:cNvSpPr/>
            <p:nvPr/>
          </p:nvSpPr>
          <p:spPr>
            <a:xfrm>
              <a:off x="772201" y="156019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67" name="pl64"/>
            <p:cNvSpPr/>
            <p:nvPr/>
          </p:nvSpPr>
          <p:spPr>
            <a:xfrm>
              <a:off x="924348" y="60456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5"/>
            <p:cNvSpPr/>
            <p:nvPr/>
          </p:nvSpPr>
          <p:spPr>
            <a:xfrm>
              <a:off x="924348" y="5156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6"/>
            <p:cNvSpPr/>
            <p:nvPr/>
          </p:nvSpPr>
          <p:spPr>
            <a:xfrm>
              <a:off x="924348" y="42675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7"/>
            <p:cNvSpPr/>
            <p:nvPr/>
          </p:nvSpPr>
          <p:spPr>
            <a:xfrm>
              <a:off x="924348" y="33785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8"/>
            <p:cNvSpPr/>
            <p:nvPr/>
          </p:nvSpPr>
          <p:spPr>
            <a:xfrm>
              <a:off x="924348" y="24895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9"/>
            <p:cNvSpPr/>
            <p:nvPr/>
          </p:nvSpPr>
          <p:spPr>
            <a:xfrm>
              <a:off x="924348" y="1600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0"/>
            <p:cNvSpPr/>
            <p:nvPr/>
          </p:nvSpPr>
          <p:spPr>
            <a:xfrm>
              <a:off x="2626702" y="618345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1"/>
            <p:cNvSpPr/>
            <p:nvPr/>
          </p:nvSpPr>
          <p:spPr>
            <a:xfrm>
              <a:off x="5069834" y="618345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2"/>
            <p:cNvSpPr/>
            <p:nvPr/>
          </p:nvSpPr>
          <p:spPr>
            <a:xfrm>
              <a:off x="7512966" y="618345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3"/>
            <p:cNvSpPr/>
            <p:nvPr/>
          </p:nvSpPr>
          <p:spPr>
            <a:xfrm>
              <a:off x="9956098" y="618345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4"/>
            <p:cNvSpPr/>
            <p:nvPr/>
          </p:nvSpPr>
          <p:spPr>
            <a:xfrm>
              <a:off x="2595624" y="6247829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78" name="tx75"/>
            <p:cNvSpPr/>
            <p:nvPr/>
          </p:nvSpPr>
          <p:spPr>
            <a:xfrm>
              <a:off x="5038756" y="6245864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79" name="tx76"/>
            <p:cNvSpPr/>
            <p:nvPr/>
          </p:nvSpPr>
          <p:spPr>
            <a:xfrm>
              <a:off x="7481888" y="6247883"/>
              <a:ext cx="62155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80" name="tx77"/>
            <p:cNvSpPr/>
            <p:nvPr/>
          </p:nvSpPr>
          <p:spPr>
            <a:xfrm>
              <a:off x="9925020" y="6247447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81" name="tx78"/>
            <p:cNvSpPr/>
            <p:nvPr/>
          </p:nvSpPr>
          <p:spPr>
            <a:xfrm>
              <a:off x="6144592" y="6391355"/>
              <a:ext cx="139700" cy="94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wt</a:t>
              </a:r>
            </a:p>
          </p:txBody>
        </p:sp>
        <p:sp>
          <p:nvSpPr>
            <p:cNvPr id="82" name="tx79"/>
            <p:cNvSpPr/>
            <p:nvPr/>
          </p:nvSpPr>
          <p:spPr>
            <a:xfrm rot="-5400000">
              <a:off x="517761" y="3832440"/>
              <a:ext cx="271760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Insert title</dc:title>
  <dc:creator>Kat Clay</dc:creator>
  <cp:lastModifiedBy>reysenbacht</cp:lastModifiedBy>
  <cp:revision>261</cp:revision>
  <dcterms:created xsi:type="dcterms:W3CDTF">2022-05-20T01:54:03Z</dcterms:created>
  <dcterms:modified xsi:type="dcterms:W3CDTF">2023-05-26T16:54:40Z</dcterms:modified>
</cp:coreProperties>
</file>