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8"/>
            <a:ext cx="7992000" cy="5455915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55CA-0802-E447-A104-822E53E8C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33E90-BBEB-3C4A-9B73-0D6D47AC342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214919" y="3673957"/>
            <a:ext cx="6858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0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Cowgill</dc:creator>
  <cp:lastModifiedBy>Matt Cowgill</cp:lastModifiedBy>
  <cp:revision>30</cp:revision>
  <dcterms:created xsi:type="dcterms:W3CDTF">2019-02-12T04:35:04Z</dcterms:created>
  <dcterms:modified xsi:type="dcterms:W3CDTF">2020-05-21T11:12:38Z</dcterms:modified>
</cp:coreProperties>
</file>