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400" r:id="rId2"/>
  </p:sldIdLst>
  <p:sldSz cx="9144000" cy="5145088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061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72" d="100"/>
          <a:sy n="172" d="100"/>
        </p:scale>
        <p:origin x="848" y="192"/>
      </p:cViewPr>
      <p:guideLst>
        <p:guide orient="horz" pos="3061"/>
        <p:guide orient="horz" pos="595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2" y="2544650"/>
            <a:ext cx="6780334" cy="323265"/>
          </a:xfrm>
        </p:spPr>
        <p:txBody>
          <a:bodyPr/>
          <a:lstStyle>
            <a:lvl1pPr algn="r">
              <a:defRPr sz="21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2" y="3110557"/>
            <a:ext cx="6780334" cy="253994"/>
          </a:xfrm>
        </p:spPr>
        <p:txBody>
          <a:bodyPr/>
          <a:lstStyle>
            <a:lvl1pPr algn="r">
              <a:defRPr sz="165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5365"/>
            <a:ext cx="2133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69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5365"/>
            <a:ext cx="2895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69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5365"/>
            <a:ext cx="2133600" cy="357298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969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8613" y="736850"/>
            <a:ext cx="2936943" cy="810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88776"/>
            <a:ext cx="6424439" cy="2077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43818"/>
            <a:ext cx="7991368" cy="1641475"/>
          </a:xfrm>
        </p:spPr>
        <p:txBody>
          <a:bodyPr/>
          <a:lstStyle>
            <a:lvl1pPr>
              <a:spcAft>
                <a:spcPts val="1350"/>
              </a:spcAft>
              <a:defRPr/>
            </a:lvl1pPr>
            <a:lvl2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35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40213"/>
          </a:xfrm>
        </p:spPr>
        <p:txBody>
          <a:bodyPr anchor="ctr">
            <a:normAutofit/>
          </a:bodyPr>
          <a:lstStyle>
            <a:lvl1pPr algn="ctr">
              <a:defRPr sz="16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1"/>
            <a:ext cx="7886700" cy="27708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141524"/>
            <a:ext cx="6448715" cy="45500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8843" y="681751"/>
            <a:ext cx="7992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1800"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8061" y="963266"/>
            <a:ext cx="8015488" cy="4090872"/>
          </a:xfrm>
        </p:spPr>
        <p:txBody>
          <a:bodyPr/>
          <a:lstStyle>
            <a:lvl1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35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2" y="2544651"/>
            <a:ext cx="6780334" cy="323265"/>
          </a:xfrm>
        </p:spPr>
        <p:txBody>
          <a:bodyPr/>
          <a:lstStyle>
            <a:lvl1pPr algn="r">
              <a:defRPr sz="21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2" y="3079908"/>
            <a:ext cx="6780334" cy="253994"/>
          </a:xfrm>
        </p:spPr>
        <p:txBody>
          <a:bodyPr/>
          <a:lstStyle>
            <a:lvl1pPr algn="r">
              <a:defRPr sz="165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5365"/>
            <a:ext cx="2133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69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5365"/>
            <a:ext cx="2895600" cy="3572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69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85365"/>
            <a:ext cx="2133600" cy="357298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969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8613" y="736850"/>
            <a:ext cx="2936943" cy="81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2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6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3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319526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663376"/>
            <a:ext cx="797755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633853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1661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20800" y="165600"/>
            <a:ext cx="1436400" cy="396278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8736"/>
            <a:ext cx="154305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8736"/>
            <a:ext cx="2314575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8736"/>
            <a:ext cx="154305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6" r:id="rId7"/>
    <p:sldLayoutId id="214748366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16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3304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94956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24192" indent="-123092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279156" indent="-153866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00">
          <a:solidFill>
            <a:schemeClr val="tx1"/>
          </a:solidFill>
          <a:latin typeface="+mn-lt"/>
          <a:ea typeface="+mn-ea"/>
        </a:defRPr>
      </a:lvl3pPr>
      <a:lvl4pPr marL="387962" indent="-98914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800">
          <a:solidFill>
            <a:schemeClr val="tx1"/>
          </a:solidFill>
          <a:latin typeface="+mn-lt"/>
          <a:ea typeface="+mn-ea"/>
        </a:defRPr>
      </a:lvl4pPr>
      <a:lvl5pPr marL="546222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800">
          <a:solidFill>
            <a:schemeClr val="tx1"/>
          </a:solidFill>
          <a:latin typeface="+mn-lt"/>
          <a:ea typeface="+mn-ea"/>
        </a:defRPr>
      </a:lvl5pPr>
      <a:lvl6pPr marL="862745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6pPr>
      <a:lvl7pPr marL="1179269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7pPr>
      <a:lvl8pPr marL="1495792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8pPr>
      <a:lvl9pPr marL="1812315" indent="-14507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83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23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47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69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092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16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39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661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185" algn="l" defTabSz="633047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45222" y="2544660"/>
            <a:ext cx="6780334" cy="323165"/>
          </a:xfrm>
        </p:spPr>
        <p:txBody>
          <a:bodyPr/>
          <a:lstStyle/>
          <a:p>
            <a:r>
              <a:rPr lang="en-AU" dirty="0"/>
              <a:t>Old (‘Frankenstein’) 16:9 presentation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B736-A94D-5247-8CD0-FC6E3FC02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Don’t use this format if you can </a:t>
            </a:r>
            <a:r>
              <a:rPr lang="en-AU"/>
              <a:t>help it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61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Old (‘Frankenstein’) 16:9 presentation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Matt Cowgill</dc:creator>
  <cp:lastModifiedBy>William Mackey</cp:lastModifiedBy>
  <cp:revision>21</cp:revision>
  <dcterms:created xsi:type="dcterms:W3CDTF">2019-03-08T00:44:34Z</dcterms:created>
  <dcterms:modified xsi:type="dcterms:W3CDTF">2022-04-01T04:13:59Z</dcterms:modified>
</cp:coreProperties>
</file>