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5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6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2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729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902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William Mackey</cp:lastModifiedBy>
  <cp:revision>37</cp:revision>
  <dcterms:created xsi:type="dcterms:W3CDTF">2019-02-12T04:35:04Z</dcterms:created>
  <dcterms:modified xsi:type="dcterms:W3CDTF">2022-04-01T04:15:58Z</dcterms:modified>
</cp:coreProperties>
</file>