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027A25-491E-F020-8D4D-24B2035FFD33}" name="Kat Clay" initials="KC" userId="S::kat.clay@grattaninstitute.edu.au::98d84789-129b-4d4d-9a75-a87bac8c8f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361"/>
    <p:restoredTop sz="94694"/>
  </p:normalViewPr>
  <p:slideViewPr>
    <p:cSldViewPr snapToGrid="0" snapToObjects="1">
      <p:cViewPr varScale="1">
        <p:scale>
          <a:sx n="129" d="100"/>
          <a:sy n="129" d="100"/>
        </p:scale>
        <p:origin x="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362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5376-077A-8F42-9E71-155E70FB596E}" type="datetimeFigureOut">
              <a:rPr lang="en-US" smtClean="0"/>
              <a:t>5/26/23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419A-B53B-B044-8F99-D2573F3A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CBC2DE-EA68-5645-6DC4-19921CEEB0B0}"/>
              </a:ext>
            </a:extLst>
          </p:cNvPr>
          <p:cNvSpPr txBox="1"/>
          <p:nvPr userDrawn="1"/>
        </p:nvSpPr>
        <p:spPr>
          <a:xfrm>
            <a:off x="11654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2C78F-E40D-3A6B-24C2-906FA20E603F}"/>
              </a:ext>
            </a:extLst>
          </p:cNvPr>
          <p:cNvSpPr/>
          <p:nvPr userDrawn="1"/>
        </p:nvSpPr>
        <p:spPr>
          <a:xfrm>
            <a:off x="-11575" y="0"/>
            <a:ext cx="1220357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D39A8-9F28-D01B-F290-1C31B5FA8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7400" y="5905970"/>
            <a:ext cx="1933575" cy="53292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AC38636-A519-1DAA-F186-6178D64B122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1575" y="0"/>
            <a:ext cx="4181474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A3FD-BE2F-A94A-0A45-53E6C58A00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43488" y="5091113"/>
            <a:ext cx="1306512" cy="12065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Insert headshot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4C6B55-78E8-9DB5-56FA-E4A3B5705F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5141913"/>
            <a:ext cx="2335213" cy="3397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Name and title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4E9AF8-FC9F-0A5C-B569-D51DA3E363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300" y="5732462"/>
            <a:ext cx="2276475" cy="2682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FC04F8-DC87-4C48-7442-FA72D1647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913" y="2014538"/>
            <a:ext cx="5573712" cy="1206500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  <a:endParaRPr lang="en-A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CF6FB1-F9E4-A648-B189-9DD172BB1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913" y="3429000"/>
            <a:ext cx="5573712" cy="652463"/>
          </a:xfrm>
        </p:spPr>
        <p:txBody>
          <a:bodyPr>
            <a:normAutofit/>
          </a:bodyPr>
          <a:lstStyle>
            <a:lvl1pPr marL="0" indent="0">
              <a:buNone/>
              <a:defRPr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0FF13B-17DE-B58E-23D0-863404B849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C34C6-D93D-964F-98F1-8B05274CB5BF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C777A-97BF-664C-98A5-2907D093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1789E7-BA20-0780-FB52-B02484AC77D3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8918E-1EDB-7F60-9A99-7D4A0E14A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BE69A9-24E9-418A-68B9-AAE23348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B216488-F6B2-C054-EB55-0F9A57D9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CB45-057A-1EA2-2F6E-7C55F945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2F51-0C2E-D1D9-EFED-E3A2276D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AC65C7-BF2B-A350-909C-35D42AF8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orang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F076BF-B4D2-731F-A8C4-B4C0523DA8D6}"/>
              </a:ext>
            </a:extLst>
          </p:cNvPr>
          <p:cNvSpPr/>
          <p:nvPr userDrawn="1"/>
        </p:nvSpPr>
        <p:spPr>
          <a:xfrm>
            <a:off x="0" y="-1"/>
            <a:ext cx="12192000" cy="132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0B9F51-D432-89C3-BAF5-11132AE4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482CF5D-DEBD-DB20-7858-2A857E71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015322-31D2-917E-375B-3379430E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A11B26-D536-E55C-FEA5-61BBE90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535906"/>
            <a:ext cx="11398531" cy="461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6EC27F-20CE-4CCF-3D5C-A051E0347B27}"/>
              </a:ext>
            </a:extLst>
          </p:cNvPr>
          <p:cNvSpPr txBox="1">
            <a:spLocks/>
          </p:cNvSpPr>
          <p:nvPr userDrawn="1"/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1C777A-97BF-664C-98A5-2907D09321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2FC4E-C0DC-E3DE-BD6B-D5CA591803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879474"/>
            <a:ext cx="6230937" cy="2921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EE96F9-3E03-A2B8-1CAD-49604615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90D1F-6BBA-97AB-88AA-507E0C7A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21463F-DE73-8A1C-4B1D-EC552314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2FF0-4955-916C-E396-EBC8532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836AB3-6799-2DF5-B516-EDC045CE4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C5B233-B10D-77D4-13F6-C9B4EACAB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slide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09E446-08E7-FD8F-80D1-1B02D15A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794" y="6356350"/>
            <a:ext cx="718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8F4585A-2D72-19E2-7B40-41FEB45DAB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Insert unit title</a:t>
            </a:r>
            <a:endParaRPr lang="en-AU" dirty="0"/>
          </a:p>
        </p:txBody>
      </p:sp>
      <p:sp>
        <p:nvSpPr>
          <p:cNvPr id="48" name="Caption Placeholder 1">
            <a:extLst>
              <a:ext uri="{FF2B5EF4-FFF2-40B4-BE49-F238E27FC236}">
                <a16:creationId xmlns:a16="http://schemas.microsoft.com/office/drawing/2014/main" id="{69F7CE92-E1D5-B5FE-FFCF-4017AEF4DB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609900"/>
            <a:ext cx="10662320" cy="204762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GB" dirty="0"/>
              <a:t>Insert source and notes here</a:t>
            </a:r>
            <a:endParaRPr lang="en-AU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08335A6-FEDB-3236-69EC-4D55F9E69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92948" y="1517569"/>
            <a:ext cx="8406104" cy="50688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403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1139" userDrawn="1">
          <p15:clr>
            <a:srgbClr val="FBAE40"/>
          </p15:clr>
        </p15:guide>
        <p15:guide id="7" orient="horz" pos="10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AU" noProof="0" smtClean="0"/>
              <a:t>26/5/2023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4" r:id="rId2"/>
    <p:sldLayoutId id="2147483833" r:id="rId3"/>
    <p:sldLayoutId id="2147483844" r:id="rId4"/>
    <p:sldLayoutId id="2147483837" r:id="rId5"/>
    <p:sldLayoutId id="21474838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M Serif Displ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572" userDrawn="1">
          <p15:clr>
            <a:srgbClr val="F26B43"/>
          </p15:clr>
        </p15:guide>
        <p15:guide id="5" orient="horz" pos="822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Office Theme">
  <a:themeElements>
    <a:clrScheme name="2022 Grattan PPT Colour Theme - FINAL">
      <a:dk1>
        <a:srgbClr val="000000"/>
      </a:dk1>
      <a:lt1>
        <a:srgbClr val="FFFFFF"/>
      </a:lt1>
      <a:dk2>
        <a:srgbClr val="D4582A"/>
      </a:dk2>
      <a:lt2>
        <a:srgbClr val="FFF3E6"/>
      </a:lt2>
      <a:accent1>
        <a:srgbClr val="EF7900"/>
      </a:accent1>
      <a:accent2>
        <a:srgbClr val="A1253E"/>
      </a:accent2>
      <a:accent3>
        <a:srgbClr val="611633"/>
      </a:accent3>
      <a:accent4>
        <a:srgbClr val="F5B50C"/>
      </a:accent4>
      <a:accent5>
        <a:srgbClr val="6A99C4"/>
      </a:accent5>
      <a:accent6>
        <a:srgbClr val="4371A1"/>
      </a:accent6>
      <a:hlink>
        <a:srgbClr val="EF7900"/>
      </a:hlink>
      <a:folHlink>
        <a:srgbClr val="D4582A"/>
      </a:folHlink>
    </a:clrScheme>
    <a:fontScheme name="Grattan Web Fonts">
      <a:majorFont>
        <a:latin typeface="DM Serif Display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1600" dirty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8872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Avenir Next LT Pro</vt:lpstr>
      <vt:lpstr>Calibri</vt:lpstr>
      <vt:lpstr>DM Serif Display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</dc:title>
  <dc:creator>Kat Clay</dc:creator>
  <cp:lastModifiedBy>Tyler Reysenbach</cp:lastModifiedBy>
  <cp:revision>262</cp:revision>
  <dcterms:created xsi:type="dcterms:W3CDTF">2022-05-20T01:54:03Z</dcterms:created>
  <dcterms:modified xsi:type="dcterms:W3CDTF">2023-05-26T06:32:32Z</dcterms:modified>
</cp:coreProperties>
</file>