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sldIdLst>
    <p:sldId id="257" r:id="rId2"/>
  </p:sldIdLst>
  <p:sldSz cx="9144000" cy="9144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440" userDrawn="1">
          <p15:clr>
            <a:srgbClr val="A4A3A4"/>
          </p15:clr>
        </p15:guide>
        <p15:guide id="4" orient="horz" pos="1000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8" userDrawn="1">
          <p15:clr>
            <a:srgbClr val="A4A3A4"/>
          </p15:clr>
        </p15:guide>
        <p15:guide id="8" pos="5759" userDrawn="1">
          <p15:clr>
            <a:srgbClr val="A4A3A4"/>
          </p15:clr>
        </p15:guide>
        <p15:guide id="9" orient="horz" pos="1859" userDrawn="1">
          <p15:clr>
            <a:srgbClr val="A4A3A4"/>
          </p15:clr>
        </p15:guide>
        <p15:guide id="10" pos="2086" userDrawn="1">
          <p15:clr>
            <a:srgbClr val="A4A3A4"/>
          </p15:clr>
        </p15:guide>
        <p15:guide id="11" pos="20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DCDCD"/>
    <a:srgbClr val="BCBCBC"/>
    <a:srgbClr val="ABABAB"/>
    <a:srgbClr val="9A9A9A"/>
    <a:srgbClr val="898989"/>
    <a:srgbClr val="797979"/>
    <a:srgbClr val="686868"/>
    <a:srgbClr val="57575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1"/>
    <p:restoredTop sz="96327"/>
  </p:normalViewPr>
  <p:slideViewPr>
    <p:cSldViewPr snapToGrid="0" snapToObjects="1" showGuides="1">
      <p:cViewPr>
        <p:scale>
          <a:sx n="88" d="100"/>
          <a:sy n="88" d="100"/>
        </p:scale>
        <p:origin x="1936" y="1136"/>
      </p:cViewPr>
      <p:guideLst>
        <p:guide orient="horz" pos="5440"/>
        <p:guide orient="horz" pos="1000"/>
        <p:guide pos="5432"/>
        <p:guide pos="408"/>
        <p:guide pos="5759"/>
        <p:guide orient="horz" pos="1859"/>
        <p:guide pos="2086"/>
        <p:guide pos="2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4522425"/>
            <a:ext cx="6780334" cy="574516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5473702"/>
            <a:ext cx="6780334" cy="451405"/>
          </a:xfrm>
          <a:prstGeom prst="rect">
            <a:avLst/>
          </a:prstGeo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8326967"/>
            <a:ext cx="2133600" cy="635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8326967"/>
            <a:ext cx="2895600" cy="635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8326967"/>
            <a:ext cx="2133600" cy="63500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1308100"/>
            <a:ext cx="3922834" cy="14414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7E4222-2ECB-F349-801E-8E56D679AFA9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1034592"/>
            <a:ext cx="540000" cy="540000"/>
          </a:xfrm>
          <a:prstGeom prst="rect">
            <a:avLst/>
          </a:prstGeom>
          <a:solidFill>
            <a:srgbClr val="FFE38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7DF6D-3E4D-6F43-A010-BEB220BE3A62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1591306"/>
            <a:ext cx="540000" cy="540000"/>
          </a:xfrm>
          <a:prstGeom prst="rect">
            <a:avLst/>
          </a:prstGeom>
          <a:solidFill>
            <a:srgbClr val="FFD7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E2FAD-DC12-C246-BAB8-AF8F7624F390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1032637"/>
            <a:ext cx="540000" cy="540000"/>
          </a:xfrm>
          <a:prstGeom prst="rect">
            <a:avLst/>
          </a:prstGeom>
          <a:solidFill>
            <a:srgbClr val="FFE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08B57-F928-2646-8BA9-FB35BB044F6C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1589351"/>
            <a:ext cx="540000" cy="540000"/>
          </a:xfrm>
          <a:prstGeom prst="rect">
            <a:avLst/>
          </a:prstGeom>
          <a:solidFill>
            <a:srgbClr val="FFDB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90B1-07CD-4F4A-996C-A8D1C44334A6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1034221"/>
            <a:ext cx="540000" cy="540000"/>
          </a:xfrm>
          <a:prstGeom prst="rect">
            <a:avLst/>
          </a:prstGeom>
          <a:solidFill>
            <a:srgbClr val="FF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9C4E1-7D4F-BF43-A43D-995EA4408E81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1590935"/>
            <a:ext cx="540000" cy="540000"/>
          </a:xfrm>
          <a:prstGeom prst="rect">
            <a:avLst/>
          </a:prstGeom>
          <a:solidFill>
            <a:srgbClr val="FFE0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EF197-FB17-FE42-9263-55085CD24FB5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1032266"/>
            <a:ext cx="540000" cy="540000"/>
          </a:xfrm>
          <a:prstGeom prst="rect">
            <a:avLst/>
          </a:prstGeom>
          <a:solidFill>
            <a:srgbClr val="FFEC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E48CEF-9B8E-F44B-A89A-FEC87333A1F6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1591617"/>
            <a:ext cx="540000" cy="540000"/>
          </a:xfrm>
          <a:prstGeom prst="rect">
            <a:avLst/>
          </a:prstGeom>
          <a:solidFill>
            <a:srgbClr val="FFE4A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0F80B5-A7E5-0646-BF1C-11BC601B99B4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1032637"/>
            <a:ext cx="540000" cy="540000"/>
          </a:xfrm>
          <a:prstGeom prst="rect">
            <a:avLst/>
          </a:prstGeom>
          <a:solidFill>
            <a:srgbClr val="FFF0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A01D5-2AC7-624B-9FA3-697A8D40C103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1589351"/>
            <a:ext cx="540000" cy="540000"/>
          </a:xfrm>
          <a:prstGeom prst="rect">
            <a:avLst/>
          </a:prstGeom>
          <a:solidFill>
            <a:srgbClr val="FFE9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1B0ECB-A187-4C44-B3EF-C09B090BE52F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1035848"/>
            <a:ext cx="540000" cy="540000"/>
          </a:xfrm>
          <a:prstGeom prst="rect">
            <a:avLst/>
          </a:prstGeom>
          <a:solidFill>
            <a:srgbClr val="FFF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FF5CD-A3B1-7445-A673-7D8FE77602C5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1592562"/>
            <a:ext cx="540000" cy="540000"/>
          </a:xfrm>
          <a:prstGeom prst="rect">
            <a:avLst/>
          </a:prstGeom>
          <a:solidFill>
            <a:srgbClr val="FFED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10ABA-CF39-B841-83A2-A03CB7CB5366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1037432"/>
            <a:ext cx="540000" cy="540000"/>
          </a:xfrm>
          <a:prstGeom prst="rect">
            <a:avLst/>
          </a:prstGeom>
          <a:solidFill>
            <a:srgbClr val="FFF6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E23FA-8465-7B4D-8046-04BD74DC294D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1589750"/>
            <a:ext cx="540000" cy="540000"/>
          </a:xfrm>
          <a:prstGeom prst="rect">
            <a:avLst/>
          </a:prstGeom>
          <a:solidFill>
            <a:srgbClr val="FFF2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4D2F33-EE68-ED43-8420-D98E2660518E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1035477"/>
            <a:ext cx="540000" cy="540000"/>
          </a:xfrm>
          <a:prstGeom prst="rect">
            <a:avLst/>
          </a:prstGeom>
          <a:solidFill>
            <a:srgbClr val="FFF9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D9FEF2-791A-E144-B197-68274F1F462B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1592191"/>
            <a:ext cx="540000" cy="540000"/>
          </a:xfrm>
          <a:prstGeom prst="rect">
            <a:avLst/>
          </a:prstGeom>
          <a:solidFill>
            <a:srgbClr val="FFF6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D3BF5-525F-1B4A-8B3A-B36D1D6A9FEF}"/>
              </a:ext>
            </a:extLst>
          </p:cNvPr>
          <p:cNvSpPr>
            <a:spLocks noChangeAspect="1"/>
          </p:cNvSpPr>
          <p:nvPr/>
        </p:nvSpPr>
        <p:spPr bwMode="auto">
          <a:xfrm>
            <a:off x="3324385" y="1030311"/>
            <a:ext cx="540000" cy="540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B9C628-36F4-EC4B-B444-951F3EBBF128}"/>
              </a:ext>
            </a:extLst>
          </p:cNvPr>
          <p:cNvSpPr>
            <a:spLocks noChangeAspect="1"/>
          </p:cNvSpPr>
          <p:nvPr/>
        </p:nvSpPr>
        <p:spPr bwMode="auto">
          <a:xfrm>
            <a:off x="3324385" y="1591421"/>
            <a:ext cx="540000" cy="540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A453EF-F3FA-0A4F-956C-E4B9EA05625D}"/>
              </a:ext>
            </a:extLst>
          </p:cNvPr>
          <p:cNvSpPr>
            <a:spLocks noChangeAspect="1"/>
          </p:cNvSpPr>
          <p:nvPr/>
        </p:nvSpPr>
        <p:spPr bwMode="auto">
          <a:xfrm>
            <a:off x="647700" y="1028576"/>
            <a:ext cx="1246188" cy="109402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FDA7E-D1BE-6C4F-8F79-886922E165E1}"/>
              </a:ext>
            </a:extLst>
          </p:cNvPr>
          <p:cNvSpPr txBox="1"/>
          <p:nvPr/>
        </p:nvSpPr>
        <p:spPr>
          <a:xfrm>
            <a:off x="647700" y="871996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_yellow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E6803-344F-2149-B932-020DC8AE3572}"/>
              </a:ext>
            </a:extLst>
          </p:cNvPr>
          <p:cNvSpPr txBox="1"/>
          <p:nvPr/>
        </p:nvSpPr>
        <p:spPr>
          <a:xfrm>
            <a:off x="1884173" y="1210114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_lightyellow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1F4770-0AFD-974D-98BE-0F03F0655C68}"/>
              </a:ext>
            </a:extLst>
          </p:cNvPr>
          <p:cNvSpPr txBox="1"/>
          <p:nvPr/>
        </p:nvSpPr>
        <p:spPr>
          <a:xfrm>
            <a:off x="1883971" y="1772904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_darkyellow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D65605-7A25-A140-913C-6748CEFBFD97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568964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4C0006-BA19-834F-BF15-CF3B70F035E6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567009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E4F6D8-EF88-374F-AAC6-B1CC68484E51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568593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6CA4BA-51A9-4A43-A44B-CB2BB8C6EED2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566638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E37F6-D699-094C-B3A6-B21E5ED5B951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567009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BAA1BF-B791-964F-BB2E-524DAE3C8F37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565054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AAFB3-B356-5644-8465-24590B9DE76A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566638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A62116-C1BB-2D48-B6B4-344379967F2E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564683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2116C3-0D07-C74C-B246-072BF42FFE21}"/>
              </a:ext>
            </a:extLst>
          </p:cNvPr>
          <p:cNvSpPr>
            <a:spLocks noChangeAspect="1"/>
          </p:cNvSpPr>
          <p:nvPr/>
        </p:nvSpPr>
        <p:spPr bwMode="auto">
          <a:xfrm>
            <a:off x="4170523" y="2761410"/>
            <a:ext cx="540000" cy="540000"/>
          </a:xfrm>
          <a:prstGeom prst="rect">
            <a:avLst/>
          </a:prstGeom>
          <a:solidFill>
            <a:srgbClr val="F79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4FDFF8-C8AC-9E47-A141-731BD5F67DBE}"/>
              </a:ext>
            </a:extLst>
          </p:cNvPr>
          <p:cNvSpPr>
            <a:spLocks noChangeAspect="1"/>
          </p:cNvSpPr>
          <p:nvPr/>
        </p:nvSpPr>
        <p:spPr bwMode="auto">
          <a:xfrm>
            <a:off x="4170523" y="3322517"/>
            <a:ext cx="540000" cy="540000"/>
          </a:xfrm>
          <a:prstGeom prst="rect">
            <a:avLst/>
          </a:prstGeom>
          <a:solidFill>
            <a:srgbClr val="D869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3B2189-5019-7742-A249-96D7AC2EA500}"/>
              </a:ext>
            </a:extLst>
          </p:cNvPr>
          <p:cNvSpPr>
            <a:spLocks noChangeAspect="1"/>
          </p:cNvSpPr>
          <p:nvPr/>
        </p:nvSpPr>
        <p:spPr bwMode="auto">
          <a:xfrm>
            <a:off x="4730165" y="2759455"/>
            <a:ext cx="540000" cy="540000"/>
          </a:xfrm>
          <a:prstGeom prst="rect">
            <a:avLst/>
          </a:prstGeom>
          <a:solidFill>
            <a:srgbClr val="F8A2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05BE6-2C12-DD45-9B47-558442748A25}"/>
              </a:ext>
            </a:extLst>
          </p:cNvPr>
          <p:cNvSpPr>
            <a:spLocks noChangeAspect="1"/>
          </p:cNvSpPr>
          <p:nvPr/>
        </p:nvSpPr>
        <p:spPr bwMode="auto">
          <a:xfrm>
            <a:off x="4730165" y="3320562"/>
            <a:ext cx="540000" cy="540000"/>
          </a:xfrm>
          <a:prstGeom prst="rect">
            <a:avLst/>
          </a:prstGeom>
          <a:solidFill>
            <a:srgbClr val="DD79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6B17FD-5C3F-E445-BA54-B2FA931850EE}"/>
              </a:ext>
            </a:extLst>
          </p:cNvPr>
          <p:cNvSpPr>
            <a:spLocks noChangeAspect="1"/>
          </p:cNvSpPr>
          <p:nvPr/>
        </p:nvSpPr>
        <p:spPr bwMode="auto">
          <a:xfrm>
            <a:off x="5288965" y="2761039"/>
            <a:ext cx="540000" cy="540000"/>
          </a:xfrm>
          <a:prstGeom prst="rect">
            <a:avLst/>
          </a:prstGeom>
          <a:solidFill>
            <a:srgbClr val="F9AE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2DFE8-37B7-D247-86E5-BE997FFCBBD5}"/>
              </a:ext>
            </a:extLst>
          </p:cNvPr>
          <p:cNvSpPr>
            <a:spLocks noChangeAspect="1"/>
          </p:cNvSpPr>
          <p:nvPr/>
        </p:nvSpPr>
        <p:spPr bwMode="auto">
          <a:xfrm>
            <a:off x="5288965" y="3322146"/>
            <a:ext cx="540000" cy="540000"/>
          </a:xfrm>
          <a:prstGeom prst="rect">
            <a:avLst/>
          </a:prstGeom>
          <a:solidFill>
            <a:srgbClr val="E18A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CEAB750-7BDE-EB47-BDB2-0E2B3FC75505}"/>
              </a:ext>
            </a:extLst>
          </p:cNvPr>
          <p:cNvSpPr>
            <a:spLocks noChangeAspect="1"/>
          </p:cNvSpPr>
          <p:nvPr/>
        </p:nvSpPr>
        <p:spPr bwMode="auto">
          <a:xfrm>
            <a:off x="5845237" y="2759084"/>
            <a:ext cx="540000" cy="540000"/>
          </a:xfrm>
          <a:prstGeom prst="rect">
            <a:avLst/>
          </a:prstGeom>
          <a:solidFill>
            <a:srgbClr val="FAB9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41914F-3D0D-BB45-92E4-77E2DA8E27BC}"/>
              </a:ext>
            </a:extLst>
          </p:cNvPr>
          <p:cNvSpPr>
            <a:spLocks noChangeAspect="1"/>
          </p:cNvSpPr>
          <p:nvPr/>
        </p:nvSpPr>
        <p:spPr bwMode="auto">
          <a:xfrm>
            <a:off x="5845237" y="3320191"/>
            <a:ext cx="540000" cy="540000"/>
          </a:xfrm>
          <a:prstGeom prst="rect">
            <a:avLst/>
          </a:prstGeom>
          <a:solidFill>
            <a:srgbClr val="E59B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FD6D7A-741D-5F49-B779-5A53D8CB1789}"/>
              </a:ext>
            </a:extLst>
          </p:cNvPr>
          <p:cNvSpPr>
            <a:spLocks noChangeAspect="1"/>
          </p:cNvSpPr>
          <p:nvPr/>
        </p:nvSpPr>
        <p:spPr bwMode="auto">
          <a:xfrm>
            <a:off x="6405624" y="2759455"/>
            <a:ext cx="540000" cy="540000"/>
          </a:xfrm>
          <a:prstGeom prst="rect">
            <a:avLst/>
          </a:prstGeom>
          <a:solidFill>
            <a:srgbClr val="FBC5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E9406A-E624-CA41-B634-6B04F14C1CCB}"/>
              </a:ext>
            </a:extLst>
          </p:cNvPr>
          <p:cNvSpPr>
            <a:spLocks noChangeAspect="1"/>
          </p:cNvSpPr>
          <p:nvPr/>
        </p:nvSpPr>
        <p:spPr bwMode="auto">
          <a:xfrm>
            <a:off x="6405624" y="3320562"/>
            <a:ext cx="540000" cy="540000"/>
          </a:xfrm>
          <a:prstGeom prst="rect">
            <a:avLst/>
          </a:prstGeom>
          <a:solidFill>
            <a:srgbClr val="EAA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CB60C2-C610-CA48-BE36-B42B47A39BE7}"/>
              </a:ext>
            </a:extLst>
          </p:cNvPr>
          <p:cNvSpPr>
            <a:spLocks noChangeAspect="1"/>
          </p:cNvSpPr>
          <p:nvPr/>
        </p:nvSpPr>
        <p:spPr bwMode="auto">
          <a:xfrm>
            <a:off x="6965130" y="2762666"/>
            <a:ext cx="540000" cy="540000"/>
          </a:xfrm>
          <a:prstGeom prst="rect">
            <a:avLst/>
          </a:prstGeom>
          <a:solidFill>
            <a:srgbClr val="FBD1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4CCDFF-10AA-A545-8075-3770F19EB682}"/>
              </a:ext>
            </a:extLst>
          </p:cNvPr>
          <p:cNvSpPr>
            <a:spLocks noChangeAspect="1"/>
          </p:cNvSpPr>
          <p:nvPr/>
        </p:nvSpPr>
        <p:spPr bwMode="auto">
          <a:xfrm>
            <a:off x="6965130" y="3323773"/>
            <a:ext cx="540000" cy="540000"/>
          </a:xfrm>
          <a:prstGeom prst="rect">
            <a:avLst/>
          </a:prstGeom>
          <a:solidFill>
            <a:srgbClr val="EEBC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11DEFF-0677-6049-BE6E-2A6A80105E51}"/>
              </a:ext>
            </a:extLst>
          </p:cNvPr>
          <p:cNvSpPr>
            <a:spLocks noChangeAspect="1"/>
          </p:cNvSpPr>
          <p:nvPr/>
        </p:nvSpPr>
        <p:spPr bwMode="auto">
          <a:xfrm>
            <a:off x="7523930" y="2764250"/>
            <a:ext cx="540000" cy="540000"/>
          </a:xfrm>
          <a:prstGeom prst="rect">
            <a:avLst/>
          </a:prstGeom>
          <a:solidFill>
            <a:srgbClr val="FCDC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1410B9C-8CC7-8D43-9F7B-8E330D6202BF}"/>
              </a:ext>
            </a:extLst>
          </p:cNvPr>
          <p:cNvSpPr>
            <a:spLocks noChangeAspect="1"/>
          </p:cNvSpPr>
          <p:nvPr/>
        </p:nvSpPr>
        <p:spPr bwMode="auto">
          <a:xfrm>
            <a:off x="7523930" y="3325357"/>
            <a:ext cx="540000" cy="540000"/>
          </a:xfrm>
          <a:prstGeom prst="rect">
            <a:avLst/>
          </a:prstGeom>
          <a:solidFill>
            <a:srgbClr val="F2CD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C2B89E-ABA7-934D-874C-AEE60CB459D1}"/>
              </a:ext>
            </a:extLst>
          </p:cNvPr>
          <p:cNvSpPr>
            <a:spLocks noChangeAspect="1"/>
          </p:cNvSpPr>
          <p:nvPr/>
        </p:nvSpPr>
        <p:spPr bwMode="auto">
          <a:xfrm>
            <a:off x="8077792" y="2762295"/>
            <a:ext cx="540000" cy="540000"/>
          </a:xfrm>
          <a:prstGeom prst="rect">
            <a:avLst/>
          </a:prstGeom>
          <a:solidFill>
            <a:srgbClr val="FDE8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3102BF-BF1D-714F-91F3-A873D38E3382}"/>
              </a:ext>
            </a:extLst>
          </p:cNvPr>
          <p:cNvSpPr>
            <a:spLocks noChangeAspect="1"/>
          </p:cNvSpPr>
          <p:nvPr/>
        </p:nvSpPr>
        <p:spPr bwMode="auto">
          <a:xfrm>
            <a:off x="8077792" y="3323402"/>
            <a:ext cx="540000" cy="540000"/>
          </a:xfrm>
          <a:prstGeom prst="rect">
            <a:avLst/>
          </a:prstGeom>
          <a:solidFill>
            <a:srgbClr val="F6D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1B6DC7-5BB5-1546-9E06-B59B8F0D51C3}"/>
              </a:ext>
            </a:extLst>
          </p:cNvPr>
          <p:cNvSpPr>
            <a:spLocks noChangeAspect="1"/>
          </p:cNvSpPr>
          <p:nvPr/>
        </p:nvSpPr>
        <p:spPr bwMode="auto">
          <a:xfrm>
            <a:off x="3322798" y="2757129"/>
            <a:ext cx="540000" cy="54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AFB160-DEC5-F142-A4AE-307BE7D61C25}"/>
              </a:ext>
            </a:extLst>
          </p:cNvPr>
          <p:cNvSpPr>
            <a:spLocks noChangeAspect="1"/>
          </p:cNvSpPr>
          <p:nvPr/>
        </p:nvSpPr>
        <p:spPr bwMode="auto">
          <a:xfrm>
            <a:off x="3322798" y="3318236"/>
            <a:ext cx="540000" cy="540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08D811-F609-404D-B3DF-D68112409C3D}"/>
              </a:ext>
            </a:extLst>
          </p:cNvPr>
          <p:cNvSpPr>
            <a:spLocks noChangeAspect="1"/>
          </p:cNvSpPr>
          <p:nvPr/>
        </p:nvSpPr>
        <p:spPr bwMode="auto">
          <a:xfrm>
            <a:off x="646113" y="2755394"/>
            <a:ext cx="1246188" cy="109402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2C2F62-CCFA-884D-A11D-69ABE8800444}"/>
              </a:ext>
            </a:extLst>
          </p:cNvPr>
          <p:cNvSpPr txBox="1"/>
          <p:nvPr/>
        </p:nvSpPr>
        <p:spPr>
          <a:xfrm>
            <a:off x="646113" y="2598814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_orange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B911C5-5EBB-0045-A041-43CE80E0316E}"/>
              </a:ext>
            </a:extLst>
          </p:cNvPr>
          <p:cNvSpPr txBox="1"/>
          <p:nvPr/>
        </p:nvSpPr>
        <p:spPr>
          <a:xfrm>
            <a:off x="1882586" y="2936932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_lightorange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230346-6EF7-724A-ADD5-C33D53AF564E}"/>
              </a:ext>
            </a:extLst>
          </p:cNvPr>
          <p:cNvSpPr txBox="1"/>
          <p:nvPr/>
        </p:nvSpPr>
        <p:spPr>
          <a:xfrm>
            <a:off x="1882384" y="3493188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_darkorange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7D6BCFD-7C39-204B-A812-219DB8CE45A5}"/>
              </a:ext>
            </a:extLst>
          </p:cNvPr>
          <p:cNvSpPr>
            <a:spLocks noChangeAspect="1"/>
          </p:cNvSpPr>
          <p:nvPr/>
        </p:nvSpPr>
        <p:spPr bwMode="auto">
          <a:xfrm>
            <a:off x="4186624" y="4495378"/>
            <a:ext cx="540000" cy="540000"/>
          </a:xfrm>
          <a:prstGeom prst="rect">
            <a:avLst/>
          </a:prstGeom>
          <a:solidFill>
            <a:srgbClr val="AA38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BBF2152-50D9-644A-B829-23EF1FF71CAC}"/>
              </a:ext>
            </a:extLst>
          </p:cNvPr>
          <p:cNvSpPr>
            <a:spLocks noChangeAspect="1"/>
          </p:cNvSpPr>
          <p:nvPr/>
        </p:nvSpPr>
        <p:spPr bwMode="auto">
          <a:xfrm>
            <a:off x="4186624" y="5056485"/>
            <a:ext cx="540000" cy="540000"/>
          </a:xfrm>
          <a:prstGeom prst="rect">
            <a:avLst/>
          </a:prstGeom>
          <a:solidFill>
            <a:srgbClr val="722A2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EAD3E66-39F6-8247-AC0D-F9558B51498B}"/>
              </a:ext>
            </a:extLst>
          </p:cNvPr>
          <p:cNvSpPr>
            <a:spLocks noChangeAspect="1"/>
          </p:cNvSpPr>
          <p:nvPr/>
        </p:nvSpPr>
        <p:spPr bwMode="auto">
          <a:xfrm>
            <a:off x="4746266" y="4493423"/>
            <a:ext cx="540000" cy="540000"/>
          </a:xfrm>
          <a:prstGeom prst="rect">
            <a:avLst/>
          </a:prstGeom>
          <a:solidFill>
            <a:srgbClr val="B34E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2B0C8F-2B25-C941-8E5A-BB1D15CFB670}"/>
              </a:ext>
            </a:extLst>
          </p:cNvPr>
          <p:cNvSpPr>
            <a:spLocks noChangeAspect="1"/>
          </p:cNvSpPr>
          <p:nvPr/>
        </p:nvSpPr>
        <p:spPr bwMode="auto">
          <a:xfrm>
            <a:off x="4746266" y="5054530"/>
            <a:ext cx="540000" cy="540000"/>
          </a:xfrm>
          <a:prstGeom prst="rect">
            <a:avLst/>
          </a:prstGeom>
          <a:solidFill>
            <a:srgbClr val="8141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901D24E-7D24-8147-926E-F74407E331F6}"/>
              </a:ext>
            </a:extLst>
          </p:cNvPr>
          <p:cNvSpPr>
            <a:spLocks noChangeAspect="1"/>
          </p:cNvSpPr>
          <p:nvPr/>
        </p:nvSpPr>
        <p:spPr bwMode="auto">
          <a:xfrm>
            <a:off x="5305066" y="4495007"/>
            <a:ext cx="540000" cy="540000"/>
          </a:xfrm>
          <a:prstGeom prst="rect">
            <a:avLst/>
          </a:prstGeom>
          <a:solidFill>
            <a:srgbClr val="BD646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BFF54DC-A722-1B44-A459-BD245786A480}"/>
              </a:ext>
            </a:extLst>
          </p:cNvPr>
          <p:cNvSpPr>
            <a:spLocks noChangeAspect="1"/>
          </p:cNvSpPr>
          <p:nvPr/>
        </p:nvSpPr>
        <p:spPr bwMode="auto">
          <a:xfrm>
            <a:off x="5305066" y="5056114"/>
            <a:ext cx="540000" cy="540000"/>
          </a:xfrm>
          <a:prstGeom prst="rect">
            <a:avLst/>
          </a:prstGeom>
          <a:solidFill>
            <a:srgbClr val="9159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2919A63-0151-A645-A0A6-8B7D872E9CE9}"/>
              </a:ext>
            </a:extLst>
          </p:cNvPr>
          <p:cNvSpPr>
            <a:spLocks noChangeAspect="1"/>
          </p:cNvSpPr>
          <p:nvPr/>
        </p:nvSpPr>
        <p:spPr bwMode="auto">
          <a:xfrm>
            <a:off x="5861338" y="4493052"/>
            <a:ext cx="540000" cy="540000"/>
          </a:xfrm>
          <a:prstGeom prst="rect">
            <a:avLst/>
          </a:prstGeom>
          <a:solidFill>
            <a:srgbClr val="C67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6A47C79-3590-6B4A-B6AE-BE57CF5A3691}"/>
              </a:ext>
            </a:extLst>
          </p:cNvPr>
          <p:cNvSpPr>
            <a:spLocks noChangeAspect="1"/>
          </p:cNvSpPr>
          <p:nvPr/>
        </p:nvSpPr>
        <p:spPr bwMode="auto">
          <a:xfrm>
            <a:off x="5861338" y="5054159"/>
            <a:ext cx="540000" cy="540000"/>
          </a:xfrm>
          <a:prstGeom prst="rect">
            <a:avLst/>
          </a:prstGeom>
          <a:solidFill>
            <a:srgbClr val="A171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C3B26C7-50B3-4B48-8F10-B4E42C5B0A56}"/>
              </a:ext>
            </a:extLst>
          </p:cNvPr>
          <p:cNvSpPr>
            <a:spLocks noChangeAspect="1"/>
          </p:cNvSpPr>
          <p:nvPr/>
        </p:nvSpPr>
        <p:spPr bwMode="auto">
          <a:xfrm>
            <a:off x="6421725" y="4493423"/>
            <a:ext cx="540000" cy="540000"/>
          </a:xfrm>
          <a:prstGeom prst="rect">
            <a:avLst/>
          </a:prstGeom>
          <a:solidFill>
            <a:srgbClr val="D09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33BC36C-71EE-6D4E-ACB1-977F86D401D8}"/>
              </a:ext>
            </a:extLst>
          </p:cNvPr>
          <p:cNvSpPr>
            <a:spLocks noChangeAspect="1"/>
          </p:cNvSpPr>
          <p:nvPr/>
        </p:nvSpPr>
        <p:spPr bwMode="auto">
          <a:xfrm>
            <a:off x="6421725" y="5054530"/>
            <a:ext cx="540000" cy="540000"/>
          </a:xfrm>
          <a:prstGeom prst="rect">
            <a:avLst/>
          </a:prstGeom>
          <a:solidFill>
            <a:srgbClr val="B189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BA80C97-F41D-A145-A70B-ED0302AE14BB}"/>
              </a:ext>
            </a:extLst>
          </p:cNvPr>
          <p:cNvSpPr>
            <a:spLocks noChangeAspect="1"/>
          </p:cNvSpPr>
          <p:nvPr/>
        </p:nvSpPr>
        <p:spPr bwMode="auto">
          <a:xfrm>
            <a:off x="6981231" y="4496634"/>
            <a:ext cx="540000" cy="540000"/>
          </a:xfrm>
          <a:prstGeom prst="rect">
            <a:avLst/>
          </a:prstGeom>
          <a:solidFill>
            <a:srgbClr val="D9A7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FA273DF-45A7-FC4E-A2C5-02F82946DE40}"/>
              </a:ext>
            </a:extLst>
          </p:cNvPr>
          <p:cNvSpPr>
            <a:spLocks noChangeAspect="1"/>
          </p:cNvSpPr>
          <p:nvPr/>
        </p:nvSpPr>
        <p:spPr bwMode="auto">
          <a:xfrm>
            <a:off x="6981231" y="5057741"/>
            <a:ext cx="540000" cy="540000"/>
          </a:xfrm>
          <a:prstGeom prst="rect">
            <a:avLst/>
          </a:prstGeom>
          <a:solidFill>
            <a:srgbClr val="C0A0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380D180-EC2E-B54E-B176-19678BB95E7C}"/>
              </a:ext>
            </a:extLst>
          </p:cNvPr>
          <p:cNvSpPr>
            <a:spLocks noChangeAspect="1"/>
          </p:cNvSpPr>
          <p:nvPr/>
        </p:nvSpPr>
        <p:spPr bwMode="auto">
          <a:xfrm>
            <a:off x="7540031" y="4498218"/>
            <a:ext cx="540000" cy="540000"/>
          </a:xfrm>
          <a:prstGeom prst="rect">
            <a:avLst/>
          </a:prstGeom>
          <a:solidFill>
            <a:srgbClr val="E3BD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8E01F9-9AC4-2C4C-9AF4-A0AE994C07D9}"/>
              </a:ext>
            </a:extLst>
          </p:cNvPr>
          <p:cNvSpPr>
            <a:spLocks noChangeAspect="1"/>
          </p:cNvSpPr>
          <p:nvPr/>
        </p:nvSpPr>
        <p:spPr bwMode="auto">
          <a:xfrm>
            <a:off x="7540031" y="5059325"/>
            <a:ext cx="540000" cy="540000"/>
          </a:xfrm>
          <a:prstGeom prst="rect">
            <a:avLst/>
          </a:prstGeom>
          <a:solidFill>
            <a:srgbClr val="D0B8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5681673-4B31-B348-985E-BF37EEEF0C4A}"/>
              </a:ext>
            </a:extLst>
          </p:cNvPr>
          <p:cNvSpPr>
            <a:spLocks noChangeAspect="1"/>
          </p:cNvSpPr>
          <p:nvPr/>
        </p:nvSpPr>
        <p:spPr bwMode="auto">
          <a:xfrm>
            <a:off x="8093893" y="4496263"/>
            <a:ext cx="540000" cy="540000"/>
          </a:xfrm>
          <a:prstGeom prst="rect">
            <a:avLst/>
          </a:prstGeom>
          <a:solidFill>
            <a:srgbClr val="ECD3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7260F48-D905-934B-AA3B-828A09DAAB7E}"/>
              </a:ext>
            </a:extLst>
          </p:cNvPr>
          <p:cNvSpPr>
            <a:spLocks noChangeAspect="1"/>
          </p:cNvSpPr>
          <p:nvPr/>
        </p:nvSpPr>
        <p:spPr bwMode="auto">
          <a:xfrm>
            <a:off x="8093893" y="5057370"/>
            <a:ext cx="540000" cy="540000"/>
          </a:xfrm>
          <a:prstGeom prst="rect">
            <a:avLst/>
          </a:prstGeom>
          <a:solidFill>
            <a:srgbClr val="E0D0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D99C84D-5186-A344-A540-C4257424D77F}"/>
              </a:ext>
            </a:extLst>
          </p:cNvPr>
          <p:cNvSpPr>
            <a:spLocks noChangeAspect="1"/>
          </p:cNvSpPr>
          <p:nvPr/>
        </p:nvSpPr>
        <p:spPr bwMode="auto">
          <a:xfrm>
            <a:off x="3338899" y="4491097"/>
            <a:ext cx="540000" cy="54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93C6157-2228-FE47-9BB9-34AD4FA0D414}"/>
              </a:ext>
            </a:extLst>
          </p:cNvPr>
          <p:cNvSpPr>
            <a:spLocks noChangeAspect="1"/>
          </p:cNvSpPr>
          <p:nvPr/>
        </p:nvSpPr>
        <p:spPr bwMode="auto">
          <a:xfrm>
            <a:off x="3338899" y="5052204"/>
            <a:ext cx="540000" cy="54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921C64D-9CF4-264E-B50B-8136C0D6DAFF}"/>
              </a:ext>
            </a:extLst>
          </p:cNvPr>
          <p:cNvSpPr>
            <a:spLocks noChangeAspect="1"/>
          </p:cNvSpPr>
          <p:nvPr/>
        </p:nvSpPr>
        <p:spPr bwMode="auto">
          <a:xfrm>
            <a:off x="662214" y="4489362"/>
            <a:ext cx="1246188" cy="109402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259E4AA-ADB2-6046-9C27-259C37B2B997}"/>
              </a:ext>
            </a:extLst>
          </p:cNvPr>
          <p:cNvSpPr txBox="1"/>
          <p:nvPr/>
        </p:nvSpPr>
        <p:spPr>
          <a:xfrm>
            <a:off x="662214" y="4332782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_red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B734B6D-27B0-5C47-9D5A-1B2B29885616}"/>
              </a:ext>
            </a:extLst>
          </p:cNvPr>
          <p:cNvSpPr txBox="1"/>
          <p:nvPr/>
        </p:nvSpPr>
        <p:spPr>
          <a:xfrm>
            <a:off x="1898687" y="4670900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_lightred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40A412C-76EB-4E4A-9EBA-CEF7E7BEF434}"/>
              </a:ext>
            </a:extLst>
          </p:cNvPr>
          <p:cNvSpPr txBox="1"/>
          <p:nvPr/>
        </p:nvSpPr>
        <p:spPr>
          <a:xfrm>
            <a:off x="1898485" y="5214093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_darkred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879F638-12FE-ED4B-B636-207E30B2F15B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4" y="6206175"/>
            <a:ext cx="540000" cy="540000"/>
          </a:xfrm>
          <a:prstGeom prst="rect">
            <a:avLst/>
          </a:prstGeom>
          <a:solidFill>
            <a:srgbClr val="ACC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420F8D3-BF67-9B4B-B4D1-E87886EF5E1E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4" y="6767283"/>
            <a:ext cx="540000" cy="540000"/>
          </a:xfrm>
          <a:prstGeom prst="rect">
            <a:avLst/>
          </a:prstGeom>
          <a:solidFill>
            <a:srgbClr val="53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D9A9553-5C66-4C48-BD65-71235C710D7A}"/>
              </a:ext>
            </a:extLst>
          </p:cNvPr>
          <p:cNvSpPr>
            <a:spLocks noChangeAspect="1"/>
          </p:cNvSpPr>
          <p:nvPr/>
        </p:nvSpPr>
        <p:spPr bwMode="auto">
          <a:xfrm>
            <a:off x="4735756" y="6204220"/>
            <a:ext cx="540000" cy="540000"/>
          </a:xfrm>
          <a:prstGeom prst="rect">
            <a:avLst/>
          </a:prstGeom>
          <a:solidFill>
            <a:srgbClr val="B5D2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4662C86-79A6-1741-B961-D3ABF911F6C3}"/>
              </a:ext>
            </a:extLst>
          </p:cNvPr>
          <p:cNvSpPr>
            <a:spLocks noChangeAspect="1"/>
          </p:cNvSpPr>
          <p:nvPr/>
        </p:nvSpPr>
        <p:spPr bwMode="auto">
          <a:xfrm>
            <a:off x="4735756" y="6765328"/>
            <a:ext cx="540000" cy="540000"/>
          </a:xfrm>
          <a:prstGeom prst="rect">
            <a:avLst/>
          </a:prstGeom>
          <a:solidFill>
            <a:srgbClr val="699D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EDFE7D7-4587-FB4B-930A-8332491AF540}"/>
              </a:ext>
            </a:extLst>
          </p:cNvPr>
          <p:cNvSpPr>
            <a:spLocks noChangeAspect="1"/>
          </p:cNvSpPr>
          <p:nvPr/>
        </p:nvSpPr>
        <p:spPr bwMode="auto">
          <a:xfrm>
            <a:off x="5294556" y="6205804"/>
            <a:ext cx="540000" cy="540000"/>
          </a:xfrm>
          <a:prstGeom prst="rect">
            <a:avLst/>
          </a:prstGeom>
          <a:solidFill>
            <a:srgbClr val="BFD8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730EAF5-EA77-9541-92F0-50C514B418BD}"/>
              </a:ext>
            </a:extLst>
          </p:cNvPr>
          <p:cNvSpPr>
            <a:spLocks noChangeAspect="1"/>
          </p:cNvSpPr>
          <p:nvPr/>
        </p:nvSpPr>
        <p:spPr bwMode="auto">
          <a:xfrm>
            <a:off x="5294556" y="6766912"/>
            <a:ext cx="540000" cy="540000"/>
          </a:xfrm>
          <a:prstGeom prst="rect">
            <a:avLst/>
          </a:prstGeom>
          <a:solidFill>
            <a:srgbClr val="7EAB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2CD3305-C725-104B-9C48-8349B13503F7}"/>
              </a:ext>
            </a:extLst>
          </p:cNvPr>
          <p:cNvSpPr>
            <a:spLocks noChangeAspect="1"/>
          </p:cNvSpPr>
          <p:nvPr/>
        </p:nvSpPr>
        <p:spPr bwMode="auto">
          <a:xfrm>
            <a:off x="5850828" y="6203849"/>
            <a:ext cx="540000" cy="540000"/>
          </a:xfrm>
          <a:prstGeom prst="rect">
            <a:avLst/>
          </a:prstGeom>
          <a:solidFill>
            <a:srgbClr val="C8DD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77C2440-2A5D-C347-A306-346CCE79C0A2}"/>
              </a:ext>
            </a:extLst>
          </p:cNvPr>
          <p:cNvSpPr>
            <a:spLocks noChangeAspect="1"/>
          </p:cNvSpPr>
          <p:nvPr/>
        </p:nvSpPr>
        <p:spPr bwMode="auto">
          <a:xfrm>
            <a:off x="5850828" y="6764957"/>
            <a:ext cx="540000" cy="540000"/>
          </a:xfrm>
          <a:prstGeom prst="rect">
            <a:avLst/>
          </a:prstGeom>
          <a:solidFill>
            <a:srgbClr val="94B9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F36DCCC-ABF1-F644-AAA2-AB26A5414D50}"/>
              </a:ext>
            </a:extLst>
          </p:cNvPr>
          <p:cNvSpPr>
            <a:spLocks noChangeAspect="1"/>
          </p:cNvSpPr>
          <p:nvPr/>
        </p:nvSpPr>
        <p:spPr bwMode="auto">
          <a:xfrm>
            <a:off x="6411215" y="6204220"/>
            <a:ext cx="540000" cy="540000"/>
          </a:xfrm>
          <a:prstGeom prst="rect">
            <a:avLst/>
          </a:prstGeom>
          <a:solidFill>
            <a:srgbClr val="D1E3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E0002B4-2565-124B-AEB5-68C01C51F26C}"/>
              </a:ext>
            </a:extLst>
          </p:cNvPr>
          <p:cNvSpPr>
            <a:spLocks noChangeAspect="1"/>
          </p:cNvSpPr>
          <p:nvPr/>
        </p:nvSpPr>
        <p:spPr bwMode="auto">
          <a:xfrm>
            <a:off x="6411215" y="6765328"/>
            <a:ext cx="540000" cy="540000"/>
          </a:xfrm>
          <a:prstGeom prst="rect">
            <a:avLst/>
          </a:prstGeom>
          <a:solidFill>
            <a:srgbClr val="A9C7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B73292A-878C-C345-B837-7E4F4EF0F68C}"/>
              </a:ext>
            </a:extLst>
          </p:cNvPr>
          <p:cNvSpPr>
            <a:spLocks noChangeAspect="1"/>
          </p:cNvSpPr>
          <p:nvPr/>
        </p:nvSpPr>
        <p:spPr bwMode="auto">
          <a:xfrm>
            <a:off x="6970721" y="6207431"/>
            <a:ext cx="540000" cy="540000"/>
          </a:xfrm>
          <a:prstGeom prst="rect">
            <a:avLst/>
          </a:prstGeom>
          <a:solidFill>
            <a:srgbClr val="DAE9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5D35D4F-EBCC-9346-82FB-6E0E0C60CD68}"/>
              </a:ext>
            </a:extLst>
          </p:cNvPr>
          <p:cNvSpPr>
            <a:spLocks noChangeAspect="1"/>
          </p:cNvSpPr>
          <p:nvPr/>
        </p:nvSpPr>
        <p:spPr bwMode="auto">
          <a:xfrm>
            <a:off x="6970721" y="6768539"/>
            <a:ext cx="540000" cy="540000"/>
          </a:xfrm>
          <a:prstGeom prst="rect">
            <a:avLst/>
          </a:prstGeom>
          <a:solidFill>
            <a:srgbClr val="BFD5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0D0448C-A425-5548-B9F1-4C4E39023D5D}"/>
              </a:ext>
            </a:extLst>
          </p:cNvPr>
          <p:cNvSpPr>
            <a:spLocks noChangeAspect="1"/>
          </p:cNvSpPr>
          <p:nvPr/>
        </p:nvSpPr>
        <p:spPr bwMode="auto">
          <a:xfrm>
            <a:off x="7529521" y="6209015"/>
            <a:ext cx="540000" cy="540000"/>
          </a:xfrm>
          <a:prstGeom prst="rect">
            <a:avLst/>
          </a:prstGeom>
          <a:solidFill>
            <a:srgbClr val="E3EE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E2E7738-7499-F849-A798-7194755FACB2}"/>
              </a:ext>
            </a:extLst>
          </p:cNvPr>
          <p:cNvSpPr>
            <a:spLocks noChangeAspect="1"/>
          </p:cNvSpPr>
          <p:nvPr/>
        </p:nvSpPr>
        <p:spPr bwMode="auto">
          <a:xfrm>
            <a:off x="7529521" y="6770123"/>
            <a:ext cx="540000" cy="540000"/>
          </a:xfrm>
          <a:prstGeom prst="rect">
            <a:avLst/>
          </a:prstGeom>
          <a:solidFill>
            <a:srgbClr val="D4E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1BE52B4-02EA-0349-8B92-68AD8E13652D}"/>
              </a:ext>
            </a:extLst>
          </p:cNvPr>
          <p:cNvSpPr>
            <a:spLocks noChangeAspect="1"/>
          </p:cNvSpPr>
          <p:nvPr/>
        </p:nvSpPr>
        <p:spPr bwMode="auto">
          <a:xfrm>
            <a:off x="8083383" y="6207060"/>
            <a:ext cx="540000" cy="540000"/>
          </a:xfrm>
          <a:prstGeom prst="rect">
            <a:avLst/>
          </a:prstGeom>
          <a:solidFill>
            <a:srgbClr val="EDF4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E73626D-A3E3-EC46-ACF7-0ABE4AC0159D}"/>
              </a:ext>
            </a:extLst>
          </p:cNvPr>
          <p:cNvSpPr>
            <a:spLocks noChangeAspect="1"/>
          </p:cNvSpPr>
          <p:nvPr/>
        </p:nvSpPr>
        <p:spPr bwMode="auto">
          <a:xfrm>
            <a:off x="8083383" y="6768168"/>
            <a:ext cx="540000" cy="540000"/>
          </a:xfrm>
          <a:prstGeom prst="rect">
            <a:avLst/>
          </a:prstGeom>
          <a:solidFill>
            <a:srgbClr val="EAF1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1547926-5B3D-7448-A4A8-5150C70306C1}"/>
              </a:ext>
            </a:extLst>
          </p:cNvPr>
          <p:cNvSpPr>
            <a:spLocks noChangeAspect="1"/>
          </p:cNvSpPr>
          <p:nvPr/>
        </p:nvSpPr>
        <p:spPr bwMode="auto">
          <a:xfrm>
            <a:off x="3328389" y="6201894"/>
            <a:ext cx="540000" cy="540000"/>
          </a:xfrm>
          <a:prstGeom prst="rect">
            <a:avLst/>
          </a:prstGeom>
          <a:solidFill>
            <a:srgbClr val="A3C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16534EC-2D0D-4148-B576-ABE90251CE90}"/>
              </a:ext>
            </a:extLst>
          </p:cNvPr>
          <p:cNvSpPr>
            <a:spLocks noChangeAspect="1"/>
          </p:cNvSpPr>
          <p:nvPr/>
        </p:nvSpPr>
        <p:spPr bwMode="auto">
          <a:xfrm>
            <a:off x="3328389" y="6763002"/>
            <a:ext cx="540000" cy="540000"/>
          </a:xfrm>
          <a:prstGeom prst="rect">
            <a:avLst/>
          </a:prstGeom>
          <a:solidFill>
            <a:srgbClr val="3E81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14BE7B0-9084-DA45-ADAB-8B680232CB16}"/>
              </a:ext>
            </a:extLst>
          </p:cNvPr>
          <p:cNvSpPr>
            <a:spLocks noChangeAspect="1"/>
          </p:cNvSpPr>
          <p:nvPr/>
        </p:nvSpPr>
        <p:spPr bwMode="auto">
          <a:xfrm>
            <a:off x="651704" y="6200159"/>
            <a:ext cx="1246188" cy="1094024"/>
          </a:xfrm>
          <a:prstGeom prst="rect">
            <a:avLst/>
          </a:prstGeom>
          <a:solidFill>
            <a:srgbClr val="A3C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00AF9-D70D-B342-9720-24A73783E6EE}"/>
              </a:ext>
            </a:extLst>
          </p:cNvPr>
          <p:cNvSpPr txBox="1"/>
          <p:nvPr/>
        </p:nvSpPr>
        <p:spPr>
          <a:xfrm>
            <a:off x="651704" y="6043579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_blue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FFD37CA-28F9-2743-9A27-4CAAC1A5D21F}"/>
              </a:ext>
            </a:extLst>
          </p:cNvPr>
          <p:cNvSpPr txBox="1"/>
          <p:nvPr/>
        </p:nvSpPr>
        <p:spPr>
          <a:xfrm>
            <a:off x="1888177" y="6381697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_lightblue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BE923F-B563-2548-B76B-683F28BB7B76}"/>
              </a:ext>
            </a:extLst>
          </p:cNvPr>
          <p:cNvSpPr txBox="1"/>
          <p:nvPr/>
        </p:nvSpPr>
        <p:spPr>
          <a:xfrm>
            <a:off x="1887975" y="6937954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_darkblue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3343109-0473-574B-81B1-FE5AE57F882A}"/>
              </a:ext>
            </a:extLst>
          </p:cNvPr>
          <p:cNvSpPr>
            <a:spLocks noChangeAspect="1"/>
          </p:cNvSpPr>
          <p:nvPr/>
        </p:nvSpPr>
        <p:spPr bwMode="auto">
          <a:xfrm>
            <a:off x="4170523" y="7930897"/>
            <a:ext cx="540000" cy="540000"/>
          </a:xfrm>
          <a:prstGeom prst="rect">
            <a:avLst/>
          </a:prstGeom>
          <a:solidFill>
            <a:srgbClr val="8F8F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EDD72C7D-92ED-A948-92DF-357398B939DE}"/>
              </a:ext>
            </a:extLst>
          </p:cNvPr>
          <p:cNvSpPr>
            <a:spLocks noChangeAspect="1"/>
          </p:cNvSpPr>
          <p:nvPr/>
        </p:nvSpPr>
        <p:spPr bwMode="auto">
          <a:xfrm>
            <a:off x="4170523" y="8492005"/>
            <a:ext cx="540000" cy="540000"/>
          </a:xfrm>
          <a:prstGeom prst="rect">
            <a:avLst/>
          </a:prstGeom>
          <a:solidFill>
            <a:srgbClr val="686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6377B4A-5D2B-1F43-B548-AE606CC6E519}"/>
              </a:ext>
            </a:extLst>
          </p:cNvPr>
          <p:cNvSpPr>
            <a:spLocks noChangeAspect="1"/>
          </p:cNvSpPr>
          <p:nvPr/>
        </p:nvSpPr>
        <p:spPr bwMode="auto">
          <a:xfrm>
            <a:off x="4730165" y="7928942"/>
            <a:ext cx="540000" cy="540000"/>
          </a:xfrm>
          <a:prstGeom prst="rect">
            <a:avLst/>
          </a:prstGeom>
          <a:solidFill>
            <a:srgbClr val="9B9B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0E9000E-0B1A-8E44-B85F-CE00597A1DD1}"/>
              </a:ext>
            </a:extLst>
          </p:cNvPr>
          <p:cNvSpPr>
            <a:spLocks noChangeAspect="1"/>
          </p:cNvSpPr>
          <p:nvPr/>
        </p:nvSpPr>
        <p:spPr bwMode="auto">
          <a:xfrm>
            <a:off x="4730165" y="8490050"/>
            <a:ext cx="540000" cy="540000"/>
          </a:xfrm>
          <a:prstGeom prst="rect">
            <a:avLst/>
          </a:prstGeom>
          <a:solidFill>
            <a:srgbClr val="79797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450FF3FD-2171-3046-86EC-EF2AE8A79D85}"/>
              </a:ext>
            </a:extLst>
          </p:cNvPr>
          <p:cNvSpPr>
            <a:spLocks noChangeAspect="1"/>
          </p:cNvSpPr>
          <p:nvPr/>
        </p:nvSpPr>
        <p:spPr bwMode="auto">
          <a:xfrm>
            <a:off x="5288965" y="7930526"/>
            <a:ext cx="540000" cy="540000"/>
          </a:xfrm>
          <a:prstGeom prst="rect">
            <a:avLst/>
          </a:prstGeom>
          <a:solidFill>
            <a:srgbClr val="A8A8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EB178FE-4027-DC4A-9C31-FCA8F1B24DC6}"/>
              </a:ext>
            </a:extLst>
          </p:cNvPr>
          <p:cNvSpPr>
            <a:spLocks noChangeAspect="1"/>
          </p:cNvSpPr>
          <p:nvPr/>
        </p:nvSpPr>
        <p:spPr bwMode="auto">
          <a:xfrm>
            <a:off x="5288965" y="8491634"/>
            <a:ext cx="540000" cy="540000"/>
          </a:xfrm>
          <a:prstGeom prst="rect">
            <a:avLst/>
          </a:prstGeom>
          <a:solidFill>
            <a:srgbClr val="8989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42970D1-88AC-604D-85E6-A6C63F5EDBF2}"/>
              </a:ext>
            </a:extLst>
          </p:cNvPr>
          <p:cNvSpPr>
            <a:spLocks noChangeAspect="1"/>
          </p:cNvSpPr>
          <p:nvPr/>
        </p:nvSpPr>
        <p:spPr bwMode="auto">
          <a:xfrm>
            <a:off x="5845237" y="7928571"/>
            <a:ext cx="540000" cy="540000"/>
          </a:xfrm>
          <a:prstGeom prst="rect">
            <a:avLst/>
          </a:prstGeom>
          <a:solidFill>
            <a:srgbClr val="B4B4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43D68F3C-FE06-E942-91F4-686862E7BE16}"/>
              </a:ext>
            </a:extLst>
          </p:cNvPr>
          <p:cNvSpPr>
            <a:spLocks noChangeAspect="1"/>
          </p:cNvSpPr>
          <p:nvPr/>
        </p:nvSpPr>
        <p:spPr bwMode="auto">
          <a:xfrm>
            <a:off x="5845237" y="8489679"/>
            <a:ext cx="540000" cy="540000"/>
          </a:xfrm>
          <a:prstGeom prst="rect">
            <a:avLst/>
          </a:prstGeom>
          <a:solidFill>
            <a:srgbClr val="9A9A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ACE6B9A-599A-7F47-94D2-3D01FCAA47CD}"/>
              </a:ext>
            </a:extLst>
          </p:cNvPr>
          <p:cNvSpPr>
            <a:spLocks noChangeAspect="1"/>
          </p:cNvSpPr>
          <p:nvPr/>
        </p:nvSpPr>
        <p:spPr bwMode="auto">
          <a:xfrm>
            <a:off x="6405624" y="7928942"/>
            <a:ext cx="540000" cy="540000"/>
          </a:xfrm>
          <a:prstGeom prst="rect">
            <a:avLst/>
          </a:prstGeom>
          <a:solidFill>
            <a:srgbClr val="C1C1C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3F594CE-0B40-3E4C-8B8C-2BDC5E0D2E45}"/>
              </a:ext>
            </a:extLst>
          </p:cNvPr>
          <p:cNvSpPr>
            <a:spLocks noChangeAspect="1"/>
          </p:cNvSpPr>
          <p:nvPr/>
        </p:nvSpPr>
        <p:spPr bwMode="auto">
          <a:xfrm>
            <a:off x="6405624" y="8490050"/>
            <a:ext cx="540000" cy="540000"/>
          </a:xfrm>
          <a:prstGeom prst="rect">
            <a:avLst/>
          </a:prstGeom>
          <a:solidFill>
            <a:srgbClr val="ABAB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E24D2C5-3292-064D-BCC5-1C7163416F01}"/>
              </a:ext>
            </a:extLst>
          </p:cNvPr>
          <p:cNvSpPr>
            <a:spLocks noChangeAspect="1"/>
          </p:cNvSpPr>
          <p:nvPr/>
        </p:nvSpPr>
        <p:spPr bwMode="auto">
          <a:xfrm>
            <a:off x="6965130" y="7932153"/>
            <a:ext cx="540000" cy="540000"/>
          </a:xfrm>
          <a:prstGeom prst="rect">
            <a:avLst/>
          </a:prstGeom>
          <a:solidFill>
            <a:srgbClr val="CDCD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76F08B1-7948-BC43-902E-E159A97893F8}"/>
              </a:ext>
            </a:extLst>
          </p:cNvPr>
          <p:cNvSpPr>
            <a:spLocks noChangeAspect="1"/>
          </p:cNvSpPr>
          <p:nvPr/>
        </p:nvSpPr>
        <p:spPr bwMode="auto">
          <a:xfrm>
            <a:off x="6965130" y="8493261"/>
            <a:ext cx="540000" cy="540000"/>
          </a:xfrm>
          <a:prstGeom prst="rect">
            <a:avLst/>
          </a:prstGeom>
          <a:solidFill>
            <a:srgbClr val="BCB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E44F5086-6CBF-E441-BFAE-43C23297D05D}"/>
              </a:ext>
            </a:extLst>
          </p:cNvPr>
          <p:cNvSpPr>
            <a:spLocks noChangeAspect="1"/>
          </p:cNvSpPr>
          <p:nvPr/>
        </p:nvSpPr>
        <p:spPr bwMode="auto">
          <a:xfrm>
            <a:off x="7523930" y="7933737"/>
            <a:ext cx="540000" cy="540000"/>
          </a:xfrm>
          <a:prstGeom prst="rect">
            <a:avLst/>
          </a:prstGeom>
          <a:solidFill>
            <a:srgbClr val="DADA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535FDF9-4D1B-3F40-A28C-F9A687DA2D6A}"/>
              </a:ext>
            </a:extLst>
          </p:cNvPr>
          <p:cNvSpPr>
            <a:spLocks noChangeAspect="1"/>
          </p:cNvSpPr>
          <p:nvPr/>
        </p:nvSpPr>
        <p:spPr bwMode="auto">
          <a:xfrm>
            <a:off x="7523930" y="8494845"/>
            <a:ext cx="540000" cy="540000"/>
          </a:xfrm>
          <a:prstGeom prst="rect">
            <a:avLst/>
          </a:prstGeom>
          <a:solidFill>
            <a:srgbClr val="CDCD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A87FFBE-48F5-EC4A-8709-8F77DCD7B279}"/>
              </a:ext>
            </a:extLst>
          </p:cNvPr>
          <p:cNvSpPr>
            <a:spLocks noChangeAspect="1"/>
          </p:cNvSpPr>
          <p:nvPr/>
        </p:nvSpPr>
        <p:spPr bwMode="auto">
          <a:xfrm>
            <a:off x="8077792" y="7931782"/>
            <a:ext cx="540000" cy="540000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FA0A205-5B3C-9044-B909-5236445D15C4}"/>
              </a:ext>
            </a:extLst>
          </p:cNvPr>
          <p:cNvSpPr>
            <a:spLocks noChangeAspect="1"/>
          </p:cNvSpPr>
          <p:nvPr/>
        </p:nvSpPr>
        <p:spPr bwMode="auto">
          <a:xfrm>
            <a:off x="8077792" y="8492890"/>
            <a:ext cx="540000" cy="540000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CBCEA58-9FAB-2A47-B1D9-232FD4EFE232}"/>
              </a:ext>
            </a:extLst>
          </p:cNvPr>
          <p:cNvSpPr>
            <a:spLocks noChangeAspect="1"/>
          </p:cNvSpPr>
          <p:nvPr/>
        </p:nvSpPr>
        <p:spPr bwMode="auto">
          <a:xfrm>
            <a:off x="3322798" y="7926616"/>
            <a:ext cx="540000" cy="540000"/>
          </a:xfrm>
          <a:prstGeom prst="rect">
            <a:avLst/>
          </a:prstGeom>
          <a:solidFill>
            <a:srgbClr val="828282">
              <a:alpha val="8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5812848-D208-CB41-9159-ADE25D3598A1}"/>
              </a:ext>
            </a:extLst>
          </p:cNvPr>
          <p:cNvSpPr>
            <a:spLocks noChangeAspect="1"/>
          </p:cNvSpPr>
          <p:nvPr/>
        </p:nvSpPr>
        <p:spPr bwMode="auto">
          <a:xfrm>
            <a:off x="3322798" y="8487724"/>
            <a:ext cx="540000" cy="540000"/>
          </a:xfrm>
          <a:prstGeom prst="rect">
            <a:avLst/>
          </a:prstGeom>
          <a:solidFill>
            <a:srgbClr val="5757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533A3DA-0CF8-DA45-8696-BD425A109DFA}"/>
              </a:ext>
            </a:extLst>
          </p:cNvPr>
          <p:cNvSpPr>
            <a:spLocks noChangeAspect="1"/>
          </p:cNvSpPr>
          <p:nvPr/>
        </p:nvSpPr>
        <p:spPr bwMode="auto">
          <a:xfrm>
            <a:off x="646113" y="7924881"/>
            <a:ext cx="1246188" cy="1094024"/>
          </a:xfrm>
          <a:prstGeom prst="rect">
            <a:avLst/>
          </a:prstGeom>
          <a:solidFill>
            <a:srgbClr val="8282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76BF7F9-870F-774B-83CF-820F5712B657}"/>
              </a:ext>
            </a:extLst>
          </p:cNvPr>
          <p:cNvSpPr txBox="1"/>
          <p:nvPr/>
        </p:nvSpPr>
        <p:spPr>
          <a:xfrm>
            <a:off x="646113" y="7768301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_grey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AC13015-6D50-624D-8C32-ACF983C030BA}"/>
              </a:ext>
            </a:extLst>
          </p:cNvPr>
          <p:cNvSpPr txBox="1"/>
          <p:nvPr/>
        </p:nvSpPr>
        <p:spPr>
          <a:xfrm>
            <a:off x="1882586" y="8106419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_lightgrey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830B7D9-6324-5A4C-BD3F-3A807653A8CB}"/>
              </a:ext>
            </a:extLst>
          </p:cNvPr>
          <p:cNvSpPr txBox="1"/>
          <p:nvPr/>
        </p:nvSpPr>
        <p:spPr>
          <a:xfrm>
            <a:off x="1882384" y="8662676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_darkblue</a:t>
            </a:r>
          </a:p>
        </p:txBody>
      </p:sp>
    </p:spTree>
    <p:extLst>
      <p:ext uri="{BB962C8B-B14F-4D97-AF65-F5344CB8AC3E}">
        <p14:creationId xmlns:p14="http://schemas.microsoft.com/office/powerpoint/2010/main" val="1866148159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Grattan2017</Template>
  <TotalTime>174</TotalTime>
  <Words>38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Fira Code Light</vt:lpstr>
      <vt:lpstr>Grattan2017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6</cp:revision>
  <dcterms:created xsi:type="dcterms:W3CDTF">2021-09-20T21:17:34Z</dcterms:created>
  <dcterms:modified xsi:type="dcterms:W3CDTF">2021-09-21T00:11:48Z</dcterms:modified>
</cp:coreProperties>
</file>