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517585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6997" y="858331"/>
            <a:ext cx="7992000" cy="643145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501476"/>
            <a:ext cx="7992000" cy="52200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14919" y="3673957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Matt Cowgill</cp:lastModifiedBy>
  <cp:revision>26</cp:revision>
  <dcterms:created xsi:type="dcterms:W3CDTF">2019-02-12T04:35:04Z</dcterms:created>
  <dcterms:modified xsi:type="dcterms:W3CDTF">2019-03-22T00:24:48Z</dcterms:modified>
</cp:coreProperties>
</file>